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76"/>
  </p:notesMasterIdLst>
  <p:sldIdLst>
    <p:sldId id="256" r:id="rId2"/>
    <p:sldId id="621" r:id="rId3"/>
    <p:sldId id="788" r:id="rId4"/>
    <p:sldId id="813" r:id="rId5"/>
    <p:sldId id="789" r:id="rId6"/>
    <p:sldId id="815" r:id="rId7"/>
    <p:sldId id="816" r:id="rId8"/>
    <p:sldId id="817" r:id="rId9"/>
    <p:sldId id="818" r:id="rId10"/>
    <p:sldId id="819" r:id="rId11"/>
    <p:sldId id="792" r:id="rId12"/>
    <p:sldId id="821" r:id="rId13"/>
    <p:sldId id="822" r:id="rId14"/>
    <p:sldId id="823" r:id="rId15"/>
    <p:sldId id="824" r:id="rId16"/>
    <p:sldId id="825" r:id="rId17"/>
    <p:sldId id="826" r:id="rId18"/>
    <p:sldId id="827" r:id="rId19"/>
    <p:sldId id="828" r:id="rId20"/>
    <p:sldId id="829" r:id="rId21"/>
    <p:sldId id="830" r:id="rId22"/>
    <p:sldId id="831" r:id="rId23"/>
    <p:sldId id="832" r:id="rId24"/>
    <p:sldId id="833" r:id="rId25"/>
    <p:sldId id="834" r:id="rId26"/>
    <p:sldId id="820" r:id="rId27"/>
    <p:sldId id="835" r:id="rId28"/>
    <p:sldId id="836" r:id="rId29"/>
    <p:sldId id="837" r:id="rId30"/>
    <p:sldId id="768" r:id="rId31"/>
    <p:sldId id="806" r:id="rId32"/>
    <p:sldId id="811" r:id="rId33"/>
    <p:sldId id="838" r:id="rId34"/>
    <p:sldId id="839" r:id="rId35"/>
    <p:sldId id="840" r:id="rId36"/>
    <p:sldId id="841" r:id="rId37"/>
    <p:sldId id="842" r:id="rId38"/>
    <p:sldId id="843" r:id="rId39"/>
    <p:sldId id="844" r:id="rId40"/>
    <p:sldId id="845" r:id="rId41"/>
    <p:sldId id="846" r:id="rId42"/>
    <p:sldId id="847" r:id="rId43"/>
    <p:sldId id="848" r:id="rId44"/>
    <p:sldId id="857" r:id="rId45"/>
    <p:sldId id="858" r:id="rId46"/>
    <p:sldId id="859" r:id="rId47"/>
    <p:sldId id="860" r:id="rId48"/>
    <p:sldId id="863" r:id="rId49"/>
    <p:sldId id="861" r:id="rId50"/>
    <p:sldId id="862" r:id="rId51"/>
    <p:sldId id="864" r:id="rId52"/>
    <p:sldId id="865" r:id="rId53"/>
    <p:sldId id="866" r:id="rId54"/>
    <p:sldId id="867" r:id="rId55"/>
    <p:sldId id="868" r:id="rId56"/>
    <p:sldId id="869" r:id="rId57"/>
    <p:sldId id="871" r:id="rId58"/>
    <p:sldId id="870" r:id="rId59"/>
    <p:sldId id="875" r:id="rId60"/>
    <p:sldId id="876" r:id="rId61"/>
    <p:sldId id="877" r:id="rId62"/>
    <p:sldId id="872" r:id="rId63"/>
    <p:sldId id="878" r:id="rId64"/>
    <p:sldId id="879" r:id="rId65"/>
    <p:sldId id="873" r:id="rId66"/>
    <p:sldId id="880" r:id="rId67"/>
    <p:sldId id="881" r:id="rId68"/>
    <p:sldId id="849" r:id="rId69"/>
    <p:sldId id="850" r:id="rId70"/>
    <p:sldId id="851" r:id="rId71"/>
    <p:sldId id="852" r:id="rId72"/>
    <p:sldId id="854" r:id="rId73"/>
    <p:sldId id="855" r:id="rId74"/>
    <p:sldId id="856" r:id="rId75"/>
  </p:sldIdLst>
  <p:sldSz cx="9144000" cy="6858000" type="screen4x3"/>
  <p:notesSz cx="6858000" cy="9144000"/>
  <p:defaultTextStyle>
    <a:defPPr>
      <a:defRPr lang="en-GB"/>
    </a:defPPr>
    <a:lvl1pPr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1pPr>
    <a:lvl2pPr marL="742950" indent="-28575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2pPr>
    <a:lvl3pPr marL="11430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3pPr>
    <a:lvl4pPr marL="16002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4pPr>
    <a:lvl5pPr marL="20574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celo" initials="M" lastIdx="1" clrIdx="0"/>
  <p:cmAuthor id="1" name="Guilherme" initials="GCJ" lastIdx="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90000"/>
    <a:srgbClr val="7DBC00"/>
    <a:srgbClr val="E1E1C3"/>
    <a:srgbClr val="FFFFFF"/>
    <a:srgbClr val="CCCC00"/>
    <a:srgbClr val="000000"/>
    <a:srgbClr val="00B050"/>
    <a:srgbClr val="CCFFCC"/>
    <a:srgbClr val="EA4316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274"/>
    <p:restoredTop sz="95306" autoAdjust="0"/>
  </p:normalViewPr>
  <p:slideViewPr>
    <p:cSldViewPr>
      <p:cViewPr varScale="1">
        <p:scale>
          <a:sx n="117" d="100"/>
          <a:sy n="117" d="100"/>
        </p:scale>
        <p:origin x="2520" y="18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888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BD9320-0A20-754C-AE37-94159B0E456F}" type="doc">
      <dgm:prSet loTypeId="urn:microsoft.com/office/officeart/2005/8/layout/hProcess7" loCatId="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E648B15-3692-E348-B8BE-55B5A3296ED3}">
      <dgm:prSet phldrT="[Text]"/>
      <dgm:spPr/>
      <dgm:t>
        <a:bodyPr/>
        <a:lstStyle/>
        <a:p>
          <a:r>
            <a:rPr lang="en-US" dirty="0" err="1"/>
            <a:t>Contexto</a:t>
          </a:r>
          <a:endParaRPr lang="en-US" dirty="0"/>
        </a:p>
      </dgm:t>
    </dgm:pt>
    <dgm:pt modelId="{B0AEE64D-0B41-0D4C-9126-9CA95FF480CC}" type="parTrans" cxnId="{F192F4F5-1257-084D-ACBE-06190EAF7716}">
      <dgm:prSet/>
      <dgm:spPr/>
      <dgm:t>
        <a:bodyPr/>
        <a:lstStyle/>
        <a:p>
          <a:endParaRPr lang="en-US"/>
        </a:p>
      </dgm:t>
    </dgm:pt>
    <dgm:pt modelId="{84EE62B8-35DA-4340-A2BA-2F46A06EBDD4}" type="sibTrans" cxnId="{F192F4F5-1257-084D-ACBE-06190EAF7716}">
      <dgm:prSet/>
      <dgm:spPr/>
      <dgm:t>
        <a:bodyPr/>
        <a:lstStyle/>
        <a:p>
          <a:endParaRPr lang="en-US"/>
        </a:p>
      </dgm:t>
    </dgm:pt>
    <dgm:pt modelId="{161862FF-32A9-6149-9D74-1456DDF6F80D}">
      <dgm:prSet phldrT="[Text]"/>
      <dgm:spPr/>
      <dgm:t>
        <a:bodyPr/>
        <a:lstStyle/>
        <a:p>
          <a:r>
            <a:rPr lang="en-US" dirty="0" err="1"/>
            <a:t>Quem,o</a:t>
          </a:r>
          <a:r>
            <a:rPr lang="en-US" dirty="0"/>
            <a:t> que e </a:t>
          </a:r>
          <a:r>
            <a:rPr lang="en-US" dirty="0" err="1"/>
            <a:t>como</a:t>
          </a:r>
          <a:endParaRPr lang="en-US" dirty="0"/>
        </a:p>
      </dgm:t>
    </dgm:pt>
    <dgm:pt modelId="{294F50CE-760B-F342-ABE0-0491F5F36CFE}" type="parTrans" cxnId="{EB7D2CEC-A0A7-1B4E-85AA-738F1CB0DF4C}">
      <dgm:prSet/>
      <dgm:spPr/>
      <dgm:t>
        <a:bodyPr/>
        <a:lstStyle/>
        <a:p>
          <a:endParaRPr lang="en-US"/>
        </a:p>
      </dgm:t>
    </dgm:pt>
    <dgm:pt modelId="{B345B3E5-D885-B14A-BE7F-B7A35AA9B98F}" type="sibTrans" cxnId="{EB7D2CEC-A0A7-1B4E-85AA-738F1CB0DF4C}">
      <dgm:prSet/>
      <dgm:spPr/>
      <dgm:t>
        <a:bodyPr/>
        <a:lstStyle/>
        <a:p>
          <a:endParaRPr lang="en-US"/>
        </a:p>
      </dgm:t>
    </dgm:pt>
    <dgm:pt modelId="{30570836-8860-7148-B1EE-DA725BE03540}">
      <dgm:prSet phldrT="[Text]"/>
      <dgm:spPr/>
      <dgm:t>
        <a:bodyPr/>
        <a:lstStyle/>
        <a:p>
          <a:r>
            <a:rPr lang="en-US" dirty="0"/>
            <a:t>Visual</a:t>
          </a:r>
        </a:p>
      </dgm:t>
    </dgm:pt>
    <dgm:pt modelId="{98D101BA-5CEF-6240-96FE-3B5FCD4059BF}" type="parTrans" cxnId="{903D18C8-40A3-AF4A-96CD-66B5D3C1250B}">
      <dgm:prSet/>
      <dgm:spPr/>
      <dgm:t>
        <a:bodyPr/>
        <a:lstStyle/>
        <a:p>
          <a:endParaRPr lang="en-US"/>
        </a:p>
      </dgm:t>
    </dgm:pt>
    <dgm:pt modelId="{9A635394-7787-3947-8A7B-F04B71373D02}" type="sibTrans" cxnId="{903D18C8-40A3-AF4A-96CD-66B5D3C1250B}">
      <dgm:prSet/>
      <dgm:spPr/>
      <dgm:t>
        <a:bodyPr/>
        <a:lstStyle/>
        <a:p>
          <a:endParaRPr lang="en-US"/>
        </a:p>
      </dgm:t>
    </dgm:pt>
    <dgm:pt modelId="{B504F799-4983-2D44-8C12-90BEFBB9DB2C}">
      <dgm:prSet phldrT="[Text]"/>
      <dgm:spPr/>
      <dgm:t>
        <a:bodyPr/>
        <a:lstStyle/>
        <a:p>
          <a:r>
            <a:rPr lang="en-US" dirty="0" err="1"/>
            <a:t>Tipos</a:t>
          </a:r>
          <a:endParaRPr lang="en-US" dirty="0"/>
        </a:p>
      </dgm:t>
    </dgm:pt>
    <dgm:pt modelId="{A5AE8E76-ED57-534D-BF61-F65451EE78DA}" type="parTrans" cxnId="{05CB8A13-DD5D-2640-AAFF-3275A66C8CEA}">
      <dgm:prSet/>
      <dgm:spPr/>
      <dgm:t>
        <a:bodyPr/>
        <a:lstStyle/>
        <a:p>
          <a:endParaRPr lang="en-US"/>
        </a:p>
      </dgm:t>
    </dgm:pt>
    <dgm:pt modelId="{34D70112-7787-1141-A1FF-DA927C18BC9F}" type="sibTrans" cxnId="{05CB8A13-DD5D-2640-AAFF-3275A66C8CEA}">
      <dgm:prSet/>
      <dgm:spPr/>
      <dgm:t>
        <a:bodyPr/>
        <a:lstStyle/>
        <a:p>
          <a:endParaRPr lang="en-US"/>
        </a:p>
      </dgm:t>
    </dgm:pt>
    <dgm:pt modelId="{33B9AF48-25F9-0E43-B428-D9E8CBC9B1D3}">
      <dgm:prSet phldrT="[Text]"/>
      <dgm:spPr/>
      <dgm:t>
        <a:bodyPr/>
        <a:lstStyle/>
        <a:p>
          <a:r>
            <a:rPr lang="en-US" dirty="0"/>
            <a:t>O que </a:t>
          </a:r>
          <a:r>
            <a:rPr lang="en-US" dirty="0" err="1"/>
            <a:t>evitar</a:t>
          </a:r>
          <a:endParaRPr lang="en-US" dirty="0"/>
        </a:p>
      </dgm:t>
    </dgm:pt>
    <dgm:pt modelId="{67E93FEF-49C4-A545-A000-B1A9999B2180}" type="parTrans" cxnId="{2726A472-4FAD-9043-B2E6-D865825AF06F}">
      <dgm:prSet/>
      <dgm:spPr/>
      <dgm:t>
        <a:bodyPr/>
        <a:lstStyle/>
        <a:p>
          <a:endParaRPr lang="en-US"/>
        </a:p>
      </dgm:t>
    </dgm:pt>
    <dgm:pt modelId="{97CCF0E0-D32B-CE4C-A070-F3BBBB7B210F}" type="sibTrans" cxnId="{2726A472-4FAD-9043-B2E6-D865825AF06F}">
      <dgm:prSet/>
      <dgm:spPr/>
      <dgm:t>
        <a:bodyPr/>
        <a:lstStyle/>
        <a:p>
          <a:endParaRPr lang="en-US"/>
        </a:p>
      </dgm:t>
    </dgm:pt>
    <dgm:pt modelId="{C0183450-6828-0040-8F64-E7B24842D3A0}">
      <dgm:prSet phldrT="[Text]"/>
      <dgm:spPr/>
      <dgm:t>
        <a:bodyPr/>
        <a:lstStyle/>
        <a:p>
          <a:r>
            <a:rPr lang="en-US" dirty="0" err="1"/>
            <a:t>Saturação</a:t>
          </a:r>
          <a:endParaRPr lang="en-US" dirty="0"/>
        </a:p>
      </dgm:t>
    </dgm:pt>
    <dgm:pt modelId="{C15A6B20-76E1-8B4A-A837-869D54A3995A}" type="parTrans" cxnId="{0E31F001-5E52-BF45-A5C5-10108599BD22}">
      <dgm:prSet/>
      <dgm:spPr/>
      <dgm:t>
        <a:bodyPr/>
        <a:lstStyle/>
        <a:p>
          <a:endParaRPr lang="en-US"/>
        </a:p>
      </dgm:t>
    </dgm:pt>
    <dgm:pt modelId="{E9206261-813A-CB45-B7F0-68FE93567C13}" type="sibTrans" cxnId="{0E31F001-5E52-BF45-A5C5-10108599BD22}">
      <dgm:prSet/>
      <dgm:spPr/>
      <dgm:t>
        <a:bodyPr/>
        <a:lstStyle/>
        <a:p>
          <a:endParaRPr lang="en-US"/>
        </a:p>
      </dgm:t>
    </dgm:pt>
    <dgm:pt modelId="{D020E8DF-07CB-1F48-8BAC-11E7631116F5}">
      <dgm:prSet phldrT="[Text]"/>
      <dgm:spPr/>
      <dgm:t>
        <a:bodyPr/>
        <a:lstStyle/>
        <a:p>
          <a:r>
            <a:rPr lang="en-US" dirty="0"/>
            <a:t>Gestalt</a:t>
          </a:r>
        </a:p>
      </dgm:t>
    </dgm:pt>
    <dgm:pt modelId="{BBA077CE-B3BE-8145-A074-DC2CECD0453A}" type="parTrans" cxnId="{C8E10D10-9345-0F44-98FF-D9E61434AF71}">
      <dgm:prSet/>
      <dgm:spPr/>
      <dgm:t>
        <a:bodyPr/>
        <a:lstStyle/>
        <a:p>
          <a:endParaRPr lang="en-US"/>
        </a:p>
      </dgm:t>
    </dgm:pt>
    <dgm:pt modelId="{93CCEB6A-50C2-7946-B225-95F9736E4C72}" type="sibTrans" cxnId="{C8E10D10-9345-0F44-98FF-D9E61434AF71}">
      <dgm:prSet/>
      <dgm:spPr/>
      <dgm:t>
        <a:bodyPr/>
        <a:lstStyle/>
        <a:p>
          <a:endParaRPr lang="en-US"/>
        </a:p>
      </dgm:t>
    </dgm:pt>
    <dgm:pt modelId="{F2FD00E4-C7C4-2E42-A2F0-7BDF9F5BB814}">
      <dgm:prSet phldrT="[Text]"/>
      <dgm:spPr/>
      <dgm:t>
        <a:bodyPr/>
        <a:lstStyle/>
        <a:p>
          <a:r>
            <a:rPr lang="en-US" dirty="0" err="1"/>
            <a:t>Espaço</a:t>
          </a:r>
          <a:r>
            <a:rPr lang="en-US" dirty="0"/>
            <a:t> </a:t>
          </a:r>
          <a:r>
            <a:rPr lang="en-US" dirty="0" err="1"/>
            <a:t>em</a:t>
          </a:r>
          <a:r>
            <a:rPr lang="en-US" dirty="0"/>
            <a:t> </a:t>
          </a:r>
          <a:r>
            <a:rPr lang="en-US" dirty="0" err="1"/>
            <a:t>branco</a:t>
          </a:r>
          <a:endParaRPr lang="en-US" dirty="0"/>
        </a:p>
      </dgm:t>
    </dgm:pt>
    <dgm:pt modelId="{6D6D950A-ED49-ED49-8476-D875FF0B011C}" type="parTrans" cxnId="{35F564F2-2285-AE49-8A9B-BDA240570264}">
      <dgm:prSet/>
      <dgm:spPr/>
      <dgm:t>
        <a:bodyPr/>
        <a:lstStyle/>
        <a:p>
          <a:endParaRPr lang="en-US"/>
        </a:p>
      </dgm:t>
    </dgm:pt>
    <dgm:pt modelId="{C6B074BF-34B1-6D4D-9416-8DC53A2ADC42}" type="sibTrans" cxnId="{35F564F2-2285-AE49-8A9B-BDA240570264}">
      <dgm:prSet/>
      <dgm:spPr/>
      <dgm:t>
        <a:bodyPr/>
        <a:lstStyle/>
        <a:p>
          <a:endParaRPr lang="en-US"/>
        </a:p>
      </dgm:t>
    </dgm:pt>
    <dgm:pt modelId="{834D6966-464F-5046-9FF6-41B8B2157298}">
      <dgm:prSet phldrT="[Text]"/>
      <dgm:spPr/>
      <dgm:t>
        <a:bodyPr/>
        <a:lstStyle/>
        <a:p>
          <a:r>
            <a:rPr lang="en-US" dirty="0" err="1"/>
            <a:t>Análise</a:t>
          </a:r>
          <a:r>
            <a:rPr lang="en-US" dirty="0"/>
            <a:t> </a:t>
          </a:r>
          <a:r>
            <a:rPr lang="en-US" dirty="0" err="1"/>
            <a:t>Exploratória</a:t>
          </a:r>
          <a:r>
            <a:rPr lang="en-US" dirty="0"/>
            <a:t> x </a:t>
          </a:r>
          <a:r>
            <a:rPr lang="en-US" dirty="0" err="1"/>
            <a:t>Análise</a:t>
          </a:r>
          <a:r>
            <a:rPr lang="en-US" dirty="0"/>
            <a:t> </a:t>
          </a:r>
          <a:r>
            <a:rPr lang="en-US" dirty="0" err="1"/>
            <a:t>Explanatória</a:t>
          </a:r>
          <a:endParaRPr lang="en-US" dirty="0"/>
        </a:p>
      </dgm:t>
    </dgm:pt>
    <dgm:pt modelId="{AF07182D-95AE-FB49-A649-B419AEFC9D05}" type="parTrans" cxnId="{049CA39A-40DB-2743-BB16-F803EB0BA334}">
      <dgm:prSet/>
      <dgm:spPr/>
      <dgm:t>
        <a:bodyPr/>
        <a:lstStyle/>
        <a:p>
          <a:endParaRPr lang="en-US"/>
        </a:p>
      </dgm:t>
    </dgm:pt>
    <dgm:pt modelId="{91C80903-0681-0140-9E3A-3A49272B4570}" type="sibTrans" cxnId="{049CA39A-40DB-2743-BB16-F803EB0BA334}">
      <dgm:prSet/>
      <dgm:spPr/>
      <dgm:t>
        <a:bodyPr/>
        <a:lstStyle/>
        <a:p>
          <a:endParaRPr lang="en-US"/>
        </a:p>
      </dgm:t>
    </dgm:pt>
    <dgm:pt modelId="{C0227EC2-CE84-6341-BD3B-AD493BDE8098}">
      <dgm:prSet phldrT="[Text]"/>
      <dgm:spPr/>
      <dgm:t>
        <a:bodyPr/>
        <a:lstStyle/>
        <a:p>
          <a:r>
            <a:rPr lang="en-US" dirty="0" err="1"/>
            <a:t>Focalizar</a:t>
          </a:r>
          <a:r>
            <a:rPr lang="en-US" dirty="0"/>
            <a:t> a </a:t>
          </a:r>
          <a:r>
            <a:rPr lang="en-US" dirty="0" err="1"/>
            <a:t>atenção</a:t>
          </a:r>
          <a:endParaRPr lang="en-US" dirty="0"/>
        </a:p>
      </dgm:t>
    </dgm:pt>
    <dgm:pt modelId="{2E32B228-1FEF-4E41-BCB4-5F553B717C2B}" type="parTrans" cxnId="{AEB75487-8ED0-8F43-A350-C8C6AD8D1164}">
      <dgm:prSet/>
      <dgm:spPr/>
      <dgm:t>
        <a:bodyPr/>
        <a:lstStyle/>
        <a:p>
          <a:endParaRPr lang="en-US"/>
        </a:p>
      </dgm:t>
    </dgm:pt>
    <dgm:pt modelId="{8159AC98-B8B6-2244-BE37-10E2844E44D5}" type="sibTrans" cxnId="{AEB75487-8ED0-8F43-A350-C8C6AD8D1164}">
      <dgm:prSet/>
      <dgm:spPr/>
      <dgm:t>
        <a:bodyPr/>
        <a:lstStyle/>
        <a:p>
          <a:endParaRPr lang="en-US"/>
        </a:p>
      </dgm:t>
    </dgm:pt>
    <dgm:pt modelId="{CC93FC3F-AAC5-D840-827D-3ABA8A8A9F77}">
      <dgm:prSet phldrT="[Text]"/>
      <dgm:spPr/>
      <dgm:t>
        <a:bodyPr/>
        <a:lstStyle/>
        <a:p>
          <a:r>
            <a:rPr lang="en-US" dirty="0" err="1"/>
            <a:t>Atributos</a:t>
          </a:r>
          <a:r>
            <a:rPr lang="en-US" dirty="0"/>
            <a:t> </a:t>
          </a:r>
          <a:r>
            <a:rPr lang="en-US" dirty="0" err="1"/>
            <a:t>pré-atentivos</a:t>
          </a:r>
          <a:endParaRPr lang="en-US" dirty="0"/>
        </a:p>
      </dgm:t>
    </dgm:pt>
    <dgm:pt modelId="{B8810BB5-48DE-7E45-A8E7-90E456B46C5F}" type="parTrans" cxnId="{46502DF3-BD2A-2342-AA0E-D182A47012FA}">
      <dgm:prSet/>
      <dgm:spPr/>
      <dgm:t>
        <a:bodyPr/>
        <a:lstStyle/>
        <a:p>
          <a:endParaRPr lang="en-US"/>
        </a:p>
      </dgm:t>
    </dgm:pt>
    <dgm:pt modelId="{A040E267-C234-954F-A534-AED34E246A14}" type="sibTrans" cxnId="{46502DF3-BD2A-2342-AA0E-D182A47012FA}">
      <dgm:prSet/>
      <dgm:spPr/>
      <dgm:t>
        <a:bodyPr/>
        <a:lstStyle/>
        <a:p>
          <a:endParaRPr lang="en-US"/>
        </a:p>
      </dgm:t>
    </dgm:pt>
    <dgm:pt modelId="{276CBFA4-E9C7-3A4B-B38B-D3B73DA45F36}">
      <dgm:prSet phldrT="[Text]"/>
      <dgm:spPr/>
      <dgm:t>
        <a:bodyPr/>
        <a:lstStyle/>
        <a:p>
          <a:r>
            <a:rPr lang="en-US" dirty="0"/>
            <a:t>Cor</a:t>
          </a:r>
        </a:p>
      </dgm:t>
    </dgm:pt>
    <dgm:pt modelId="{24A26F16-086C-3747-8F48-A15A284E1470}" type="parTrans" cxnId="{001792E1-7FC9-3F47-9C21-E66ADD4FA072}">
      <dgm:prSet/>
      <dgm:spPr/>
      <dgm:t>
        <a:bodyPr/>
        <a:lstStyle/>
        <a:p>
          <a:endParaRPr lang="en-US"/>
        </a:p>
      </dgm:t>
    </dgm:pt>
    <dgm:pt modelId="{980D273A-930A-014B-A853-777932C0E362}" type="sibTrans" cxnId="{001792E1-7FC9-3F47-9C21-E66ADD4FA072}">
      <dgm:prSet/>
      <dgm:spPr/>
      <dgm:t>
        <a:bodyPr/>
        <a:lstStyle/>
        <a:p>
          <a:endParaRPr lang="en-US"/>
        </a:p>
      </dgm:t>
    </dgm:pt>
    <dgm:pt modelId="{FD2CFBEA-4F1C-7341-848C-58AC3B575D47}">
      <dgm:prSet phldrT="[Text]"/>
      <dgm:spPr/>
      <dgm:t>
        <a:bodyPr/>
        <a:lstStyle/>
        <a:p>
          <a:r>
            <a:rPr lang="en-US" dirty="0" err="1"/>
            <a:t>Tamanho</a:t>
          </a:r>
          <a:endParaRPr lang="en-US" dirty="0"/>
        </a:p>
      </dgm:t>
    </dgm:pt>
    <dgm:pt modelId="{187D3868-177E-0F4E-99BB-F12A4DC33490}" type="parTrans" cxnId="{A12E69C3-661F-5641-A29A-37361F064481}">
      <dgm:prSet/>
      <dgm:spPr/>
      <dgm:t>
        <a:bodyPr/>
        <a:lstStyle/>
        <a:p>
          <a:endParaRPr lang="en-US"/>
        </a:p>
      </dgm:t>
    </dgm:pt>
    <dgm:pt modelId="{0B3447D7-5D67-4449-89B3-D77E3BD24CEA}" type="sibTrans" cxnId="{A12E69C3-661F-5641-A29A-37361F064481}">
      <dgm:prSet/>
      <dgm:spPr/>
      <dgm:t>
        <a:bodyPr/>
        <a:lstStyle/>
        <a:p>
          <a:endParaRPr lang="en-US"/>
        </a:p>
      </dgm:t>
    </dgm:pt>
    <dgm:pt modelId="{5343F6A9-46CF-2F47-B4B5-AE7B8C197DEB}">
      <dgm:prSet phldrT="[Text]"/>
      <dgm:spPr/>
      <dgm:t>
        <a:bodyPr/>
        <a:lstStyle/>
        <a:p>
          <a:r>
            <a:rPr lang="en-US" dirty="0" err="1"/>
            <a:t>Pensar</a:t>
          </a:r>
          <a:r>
            <a:rPr lang="en-US" dirty="0"/>
            <a:t> </a:t>
          </a:r>
          <a:r>
            <a:rPr lang="en-US" dirty="0" err="1"/>
            <a:t>como</a:t>
          </a:r>
          <a:r>
            <a:rPr lang="en-US" dirty="0"/>
            <a:t> Designer</a:t>
          </a:r>
        </a:p>
      </dgm:t>
    </dgm:pt>
    <dgm:pt modelId="{3EC019B0-6B5A-2049-BF33-AFF4AB5FECD0}" type="parTrans" cxnId="{39CC043F-CCE4-5141-BF20-6878D5A9B699}">
      <dgm:prSet/>
      <dgm:spPr/>
      <dgm:t>
        <a:bodyPr/>
        <a:lstStyle/>
        <a:p>
          <a:endParaRPr lang="en-US"/>
        </a:p>
      </dgm:t>
    </dgm:pt>
    <dgm:pt modelId="{9CB7A3FE-0BFC-104A-A34E-AAFFCDC0E6B9}" type="sibTrans" cxnId="{39CC043F-CCE4-5141-BF20-6878D5A9B699}">
      <dgm:prSet/>
      <dgm:spPr/>
      <dgm:t>
        <a:bodyPr/>
        <a:lstStyle/>
        <a:p>
          <a:endParaRPr lang="en-US"/>
        </a:p>
      </dgm:t>
    </dgm:pt>
    <dgm:pt modelId="{76527D8E-BBA7-E24A-ABF2-808E725FF958}">
      <dgm:prSet phldrT="[Text]"/>
      <dgm:spPr/>
      <dgm:t>
        <a:bodyPr/>
        <a:lstStyle/>
        <a:p>
          <a:r>
            <a:rPr lang="en-US" dirty="0" err="1"/>
            <a:t>Uso</a:t>
          </a:r>
          <a:r>
            <a:rPr lang="en-US" dirty="0"/>
            <a:t> de </a:t>
          </a:r>
          <a:r>
            <a:rPr lang="en-US" dirty="0" err="1"/>
            <a:t>Texto</a:t>
          </a:r>
          <a:endParaRPr lang="en-US" dirty="0"/>
        </a:p>
      </dgm:t>
    </dgm:pt>
    <dgm:pt modelId="{48058267-083B-A64D-BF90-0B44827667D0}" type="parTrans" cxnId="{1F59C4DE-0CAE-A541-A4D6-06DA980B0B28}">
      <dgm:prSet/>
      <dgm:spPr/>
      <dgm:t>
        <a:bodyPr/>
        <a:lstStyle/>
        <a:p>
          <a:endParaRPr lang="en-US"/>
        </a:p>
      </dgm:t>
    </dgm:pt>
    <dgm:pt modelId="{E8AE4C6A-1683-4E49-A39B-608DC2261416}" type="sibTrans" cxnId="{1F59C4DE-0CAE-A541-A4D6-06DA980B0B28}">
      <dgm:prSet/>
      <dgm:spPr/>
      <dgm:t>
        <a:bodyPr/>
        <a:lstStyle/>
        <a:p>
          <a:endParaRPr lang="en-US"/>
        </a:p>
      </dgm:t>
    </dgm:pt>
    <dgm:pt modelId="{7C379AA6-3296-E840-B625-728E57631906}">
      <dgm:prSet phldrT="[Text]"/>
      <dgm:spPr/>
      <dgm:t>
        <a:bodyPr/>
        <a:lstStyle/>
        <a:p>
          <a:r>
            <a:rPr lang="en-US" dirty="0" err="1"/>
            <a:t>Alinhar</a:t>
          </a:r>
          <a:r>
            <a:rPr lang="en-US" dirty="0"/>
            <a:t> </a:t>
          </a:r>
          <a:r>
            <a:rPr lang="en-US" dirty="0" err="1"/>
            <a:t>elementos</a:t>
          </a:r>
          <a:endParaRPr lang="en-US" dirty="0"/>
        </a:p>
      </dgm:t>
    </dgm:pt>
    <dgm:pt modelId="{4D2DE910-8EF9-8A43-8D94-F6C22A432924}" type="parTrans" cxnId="{C227F4D0-2F3E-594A-AE0E-B146EEB31E78}">
      <dgm:prSet/>
      <dgm:spPr/>
      <dgm:t>
        <a:bodyPr/>
        <a:lstStyle/>
        <a:p>
          <a:endParaRPr lang="en-US"/>
        </a:p>
      </dgm:t>
    </dgm:pt>
    <dgm:pt modelId="{822E074C-F8D5-C14E-9523-1E9B78843465}" type="sibTrans" cxnId="{C227F4D0-2F3E-594A-AE0E-B146EEB31E78}">
      <dgm:prSet/>
      <dgm:spPr/>
      <dgm:t>
        <a:bodyPr/>
        <a:lstStyle/>
        <a:p>
          <a:endParaRPr lang="en-US"/>
        </a:p>
      </dgm:t>
    </dgm:pt>
    <dgm:pt modelId="{74AAD30A-CDDC-664B-99A5-975E89DBB8C1}">
      <dgm:prSet phldrT="[Text]"/>
      <dgm:spPr/>
      <dgm:t>
        <a:bodyPr/>
        <a:lstStyle/>
        <a:p>
          <a:r>
            <a:rPr lang="en-US" dirty="0"/>
            <a:t>Conte </a:t>
          </a:r>
          <a:r>
            <a:rPr lang="en-US" dirty="0" err="1"/>
            <a:t>uma</a:t>
          </a:r>
          <a:r>
            <a:rPr lang="en-US" dirty="0"/>
            <a:t> </a:t>
          </a:r>
          <a:r>
            <a:rPr lang="en-US" dirty="0" err="1"/>
            <a:t>história</a:t>
          </a:r>
          <a:endParaRPr lang="en-US" dirty="0"/>
        </a:p>
      </dgm:t>
    </dgm:pt>
    <dgm:pt modelId="{CFE777C9-30E3-0649-B5D0-03CFAA6314AE}" type="parTrans" cxnId="{607D8538-D1F9-974F-8806-3D1601FF749B}">
      <dgm:prSet/>
      <dgm:spPr/>
      <dgm:t>
        <a:bodyPr/>
        <a:lstStyle/>
        <a:p>
          <a:endParaRPr lang="en-US"/>
        </a:p>
      </dgm:t>
    </dgm:pt>
    <dgm:pt modelId="{635222AF-7C2B-7B49-BF8E-7266126D4F44}" type="sibTrans" cxnId="{607D8538-D1F9-974F-8806-3D1601FF749B}">
      <dgm:prSet/>
      <dgm:spPr/>
      <dgm:t>
        <a:bodyPr/>
        <a:lstStyle/>
        <a:p>
          <a:endParaRPr lang="en-US"/>
        </a:p>
      </dgm:t>
    </dgm:pt>
    <dgm:pt modelId="{151F19FD-CB1F-AE4B-A3B5-21D9731F9C63}">
      <dgm:prSet phldrT="[Text]"/>
      <dgm:spPr/>
      <dgm:t>
        <a:bodyPr/>
        <a:lstStyle/>
        <a:p>
          <a:r>
            <a:rPr lang="en-US" dirty="0"/>
            <a:t>Storytelling</a:t>
          </a:r>
        </a:p>
      </dgm:t>
    </dgm:pt>
    <dgm:pt modelId="{24E4D5BE-D2CB-7441-9A70-0113E15A425F}" type="parTrans" cxnId="{38D159E4-6EC6-4E49-AAD9-603F6245B426}">
      <dgm:prSet/>
      <dgm:spPr/>
      <dgm:t>
        <a:bodyPr/>
        <a:lstStyle/>
        <a:p>
          <a:endParaRPr lang="en-US"/>
        </a:p>
      </dgm:t>
    </dgm:pt>
    <dgm:pt modelId="{4C601B9F-D4DC-4545-BF99-CAD78C2513A1}" type="sibTrans" cxnId="{38D159E4-6EC6-4E49-AAD9-603F6245B426}">
      <dgm:prSet/>
      <dgm:spPr/>
      <dgm:t>
        <a:bodyPr/>
        <a:lstStyle/>
        <a:p>
          <a:endParaRPr lang="en-US"/>
        </a:p>
      </dgm:t>
    </dgm:pt>
    <dgm:pt modelId="{48352DCC-5838-3748-84B6-F76643E1DE11}">
      <dgm:prSet phldrT="[Text]"/>
      <dgm:spPr/>
      <dgm:t>
        <a:bodyPr/>
        <a:lstStyle/>
        <a:p>
          <a:r>
            <a:rPr lang="en-US" dirty="0" err="1"/>
            <a:t>Construção</a:t>
          </a:r>
          <a:endParaRPr lang="en-US" dirty="0"/>
        </a:p>
      </dgm:t>
    </dgm:pt>
    <dgm:pt modelId="{0E890A23-3E95-9344-A317-AF7645D0390A}" type="parTrans" cxnId="{0C24F7F7-0A07-984D-85BF-2437F6724DF5}">
      <dgm:prSet/>
      <dgm:spPr/>
      <dgm:t>
        <a:bodyPr/>
        <a:lstStyle/>
        <a:p>
          <a:endParaRPr lang="en-US"/>
        </a:p>
      </dgm:t>
    </dgm:pt>
    <dgm:pt modelId="{C97FB98C-A528-2E41-B012-62E577742D2C}" type="sibTrans" cxnId="{0C24F7F7-0A07-984D-85BF-2437F6724DF5}">
      <dgm:prSet/>
      <dgm:spPr/>
      <dgm:t>
        <a:bodyPr/>
        <a:lstStyle/>
        <a:p>
          <a:endParaRPr lang="en-US"/>
        </a:p>
      </dgm:t>
    </dgm:pt>
    <dgm:pt modelId="{0CCC265F-9F2A-C348-82F3-7AC56267F64F}" type="pres">
      <dgm:prSet presAssocID="{79BD9320-0A20-754C-AE37-94159B0E456F}" presName="Name0" presStyleCnt="0">
        <dgm:presLayoutVars>
          <dgm:dir/>
          <dgm:animLvl val="lvl"/>
          <dgm:resizeHandles val="exact"/>
        </dgm:presLayoutVars>
      </dgm:prSet>
      <dgm:spPr/>
    </dgm:pt>
    <dgm:pt modelId="{0521AA23-4A1A-8B47-B845-5A746C60989C}" type="pres">
      <dgm:prSet presAssocID="{0E648B15-3692-E348-B8BE-55B5A3296ED3}" presName="compositeNode" presStyleCnt="0">
        <dgm:presLayoutVars>
          <dgm:bulletEnabled val="1"/>
        </dgm:presLayoutVars>
      </dgm:prSet>
      <dgm:spPr/>
    </dgm:pt>
    <dgm:pt modelId="{3C3C74A6-8DF9-BC43-BAB1-421DDCFB983D}" type="pres">
      <dgm:prSet presAssocID="{0E648B15-3692-E348-B8BE-55B5A3296ED3}" presName="bgRect" presStyleLbl="node1" presStyleIdx="0" presStyleCnt="6"/>
      <dgm:spPr/>
    </dgm:pt>
    <dgm:pt modelId="{CC40BCFE-46E8-CB47-BEDC-06736ECFDCDD}" type="pres">
      <dgm:prSet presAssocID="{0E648B15-3692-E348-B8BE-55B5A3296ED3}" presName="parentNode" presStyleLbl="node1" presStyleIdx="0" presStyleCnt="6">
        <dgm:presLayoutVars>
          <dgm:chMax val="0"/>
          <dgm:bulletEnabled val="1"/>
        </dgm:presLayoutVars>
      </dgm:prSet>
      <dgm:spPr/>
    </dgm:pt>
    <dgm:pt modelId="{361874A3-2B23-3B41-863C-F9C36CC4B5C9}" type="pres">
      <dgm:prSet presAssocID="{0E648B15-3692-E348-B8BE-55B5A3296ED3}" presName="childNode" presStyleLbl="node1" presStyleIdx="0" presStyleCnt="6">
        <dgm:presLayoutVars>
          <dgm:bulletEnabled val="1"/>
        </dgm:presLayoutVars>
      </dgm:prSet>
      <dgm:spPr/>
    </dgm:pt>
    <dgm:pt modelId="{0884CA7D-608A-9842-BA11-20878922B04A}" type="pres">
      <dgm:prSet presAssocID="{84EE62B8-35DA-4340-A2BA-2F46A06EBDD4}" presName="hSp" presStyleCnt="0"/>
      <dgm:spPr/>
    </dgm:pt>
    <dgm:pt modelId="{C7D6D0FF-9B12-B34B-B14F-1E3E8618DECD}" type="pres">
      <dgm:prSet presAssocID="{84EE62B8-35DA-4340-A2BA-2F46A06EBDD4}" presName="vProcSp" presStyleCnt="0"/>
      <dgm:spPr/>
    </dgm:pt>
    <dgm:pt modelId="{6C1D3E19-9EB0-E746-8A53-854FE0B22C44}" type="pres">
      <dgm:prSet presAssocID="{84EE62B8-35DA-4340-A2BA-2F46A06EBDD4}" presName="vSp1" presStyleCnt="0"/>
      <dgm:spPr/>
    </dgm:pt>
    <dgm:pt modelId="{68C8394C-264E-784E-84BC-FB80B5A0F5B3}" type="pres">
      <dgm:prSet presAssocID="{84EE62B8-35DA-4340-A2BA-2F46A06EBDD4}" presName="simulatedConn" presStyleLbl="solidFgAcc1" presStyleIdx="0" presStyleCnt="5"/>
      <dgm:spPr/>
    </dgm:pt>
    <dgm:pt modelId="{D5F3E7F2-9516-8645-AC89-521051381D18}" type="pres">
      <dgm:prSet presAssocID="{84EE62B8-35DA-4340-A2BA-2F46A06EBDD4}" presName="vSp2" presStyleCnt="0"/>
      <dgm:spPr/>
    </dgm:pt>
    <dgm:pt modelId="{550B7589-9DEA-494A-BF34-78A26E7EDEBE}" type="pres">
      <dgm:prSet presAssocID="{84EE62B8-35DA-4340-A2BA-2F46A06EBDD4}" presName="sibTrans" presStyleCnt="0"/>
      <dgm:spPr/>
    </dgm:pt>
    <dgm:pt modelId="{D48BC892-8249-D943-BAA8-32376C5FB31A}" type="pres">
      <dgm:prSet presAssocID="{30570836-8860-7148-B1EE-DA725BE03540}" presName="compositeNode" presStyleCnt="0">
        <dgm:presLayoutVars>
          <dgm:bulletEnabled val="1"/>
        </dgm:presLayoutVars>
      </dgm:prSet>
      <dgm:spPr/>
    </dgm:pt>
    <dgm:pt modelId="{ED47DE4D-071B-1E40-80D8-4F8007F6E45D}" type="pres">
      <dgm:prSet presAssocID="{30570836-8860-7148-B1EE-DA725BE03540}" presName="bgRect" presStyleLbl="node1" presStyleIdx="1" presStyleCnt="6"/>
      <dgm:spPr/>
    </dgm:pt>
    <dgm:pt modelId="{F444D210-6C77-D84F-8755-579499D5AE47}" type="pres">
      <dgm:prSet presAssocID="{30570836-8860-7148-B1EE-DA725BE03540}" presName="parentNode" presStyleLbl="node1" presStyleIdx="1" presStyleCnt="6">
        <dgm:presLayoutVars>
          <dgm:chMax val="0"/>
          <dgm:bulletEnabled val="1"/>
        </dgm:presLayoutVars>
      </dgm:prSet>
      <dgm:spPr/>
    </dgm:pt>
    <dgm:pt modelId="{37E5B667-5461-0D4E-85A8-C9F04CE02C24}" type="pres">
      <dgm:prSet presAssocID="{30570836-8860-7148-B1EE-DA725BE03540}" presName="childNode" presStyleLbl="node1" presStyleIdx="1" presStyleCnt="6">
        <dgm:presLayoutVars>
          <dgm:bulletEnabled val="1"/>
        </dgm:presLayoutVars>
      </dgm:prSet>
      <dgm:spPr/>
    </dgm:pt>
    <dgm:pt modelId="{F4ADDC76-4FEF-5344-8513-DB03E8EE3D9E}" type="pres">
      <dgm:prSet presAssocID="{9A635394-7787-3947-8A7B-F04B71373D02}" presName="hSp" presStyleCnt="0"/>
      <dgm:spPr/>
    </dgm:pt>
    <dgm:pt modelId="{87611F2B-05CA-554E-BFFB-97840BAE3FEB}" type="pres">
      <dgm:prSet presAssocID="{9A635394-7787-3947-8A7B-F04B71373D02}" presName="vProcSp" presStyleCnt="0"/>
      <dgm:spPr/>
    </dgm:pt>
    <dgm:pt modelId="{832FFAEE-7E89-4441-A751-E2BFB01007E9}" type="pres">
      <dgm:prSet presAssocID="{9A635394-7787-3947-8A7B-F04B71373D02}" presName="vSp1" presStyleCnt="0"/>
      <dgm:spPr/>
    </dgm:pt>
    <dgm:pt modelId="{884535C1-B387-A14A-8DAF-5A0C719FAC55}" type="pres">
      <dgm:prSet presAssocID="{9A635394-7787-3947-8A7B-F04B71373D02}" presName="simulatedConn" presStyleLbl="solidFgAcc1" presStyleIdx="1" presStyleCnt="5"/>
      <dgm:spPr/>
    </dgm:pt>
    <dgm:pt modelId="{27A568BA-0030-934D-966B-F45B75812D92}" type="pres">
      <dgm:prSet presAssocID="{9A635394-7787-3947-8A7B-F04B71373D02}" presName="vSp2" presStyleCnt="0"/>
      <dgm:spPr/>
    </dgm:pt>
    <dgm:pt modelId="{99D4573D-A75F-3E43-BC6D-343CDBE02CA9}" type="pres">
      <dgm:prSet presAssocID="{9A635394-7787-3947-8A7B-F04B71373D02}" presName="sibTrans" presStyleCnt="0"/>
      <dgm:spPr/>
    </dgm:pt>
    <dgm:pt modelId="{921F38EF-4700-A84C-BE74-B04613DD1379}" type="pres">
      <dgm:prSet presAssocID="{C0183450-6828-0040-8F64-E7B24842D3A0}" presName="compositeNode" presStyleCnt="0">
        <dgm:presLayoutVars>
          <dgm:bulletEnabled val="1"/>
        </dgm:presLayoutVars>
      </dgm:prSet>
      <dgm:spPr/>
    </dgm:pt>
    <dgm:pt modelId="{C4874129-8689-9A48-BBAF-B3500EC51025}" type="pres">
      <dgm:prSet presAssocID="{C0183450-6828-0040-8F64-E7B24842D3A0}" presName="bgRect" presStyleLbl="node1" presStyleIdx="2" presStyleCnt="6"/>
      <dgm:spPr/>
    </dgm:pt>
    <dgm:pt modelId="{06E8F5A6-A1B8-0046-9225-38ECA8DBDCA6}" type="pres">
      <dgm:prSet presAssocID="{C0183450-6828-0040-8F64-E7B24842D3A0}" presName="parentNode" presStyleLbl="node1" presStyleIdx="2" presStyleCnt="6">
        <dgm:presLayoutVars>
          <dgm:chMax val="0"/>
          <dgm:bulletEnabled val="1"/>
        </dgm:presLayoutVars>
      </dgm:prSet>
      <dgm:spPr/>
    </dgm:pt>
    <dgm:pt modelId="{1ECD907A-C72F-CE4C-8286-E67D033F216F}" type="pres">
      <dgm:prSet presAssocID="{C0183450-6828-0040-8F64-E7B24842D3A0}" presName="childNode" presStyleLbl="node1" presStyleIdx="2" presStyleCnt="6">
        <dgm:presLayoutVars>
          <dgm:bulletEnabled val="1"/>
        </dgm:presLayoutVars>
      </dgm:prSet>
      <dgm:spPr/>
    </dgm:pt>
    <dgm:pt modelId="{47C73154-19D9-9544-89D3-FE8318A53F57}" type="pres">
      <dgm:prSet presAssocID="{E9206261-813A-CB45-B7F0-68FE93567C13}" presName="hSp" presStyleCnt="0"/>
      <dgm:spPr/>
    </dgm:pt>
    <dgm:pt modelId="{87B05DBC-8705-D448-B19D-6D3A437EEB8B}" type="pres">
      <dgm:prSet presAssocID="{E9206261-813A-CB45-B7F0-68FE93567C13}" presName="vProcSp" presStyleCnt="0"/>
      <dgm:spPr/>
    </dgm:pt>
    <dgm:pt modelId="{BE863085-F788-7B46-929F-EB269E8DEB07}" type="pres">
      <dgm:prSet presAssocID="{E9206261-813A-CB45-B7F0-68FE93567C13}" presName="vSp1" presStyleCnt="0"/>
      <dgm:spPr/>
    </dgm:pt>
    <dgm:pt modelId="{BBD390CF-5A54-E04A-9F1C-0457A5E7AD07}" type="pres">
      <dgm:prSet presAssocID="{E9206261-813A-CB45-B7F0-68FE93567C13}" presName="simulatedConn" presStyleLbl="solidFgAcc1" presStyleIdx="2" presStyleCnt="5"/>
      <dgm:spPr/>
    </dgm:pt>
    <dgm:pt modelId="{4376AB66-5BF7-CE42-B1D1-6F9F7D42F669}" type="pres">
      <dgm:prSet presAssocID="{E9206261-813A-CB45-B7F0-68FE93567C13}" presName="vSp2" presStyleCnt="0"/>
      <dgm:spPr/>
    </dgm:pt>
    <dgm:pt modelId="{7C7EA301-C968-DD4B-AC08-0125E6D8A287}" type="pres">
      <dgm:prSet presAssocID="{E9206261-813A-CB45-B7F0-68FE93567C13}" presName="sibTrans" presStyleCnt="0"/>
      <dgm:spPr/>
    </dgm:pt>
    <dgm:pt modelId="{028B6F57-5D5F-A84E-9607-AF0B593F4F8D}" type="pres">
      <dgm:prSet presAssocID="{C0227EC2-CE84-6341-BD3B-AD493BDE8098}" presName="compositeNode" presStyleCnt="0">
        <dgm:presLayoutVars>
          <dgm:bulletEnabled val="1"/>
        </dgm:presLayoutVars>
      </dgm:prSet>
      <dgm:spPr/>
    </dgm:pt>
    <dgm:pt modelId="{BFA370D7-B7E2-234B-BA3F-B15675AE8F19}" type="pres">
      <dgm:prSet presAssocID="{C0227EC2-CE84-6341-BD3B-AD493BDE8098}" presName="bgRect" presStyleLbl="node1" presStyleIdx="3" presStyleCnt="6"/>
      <dgm:spPr/>
    </dgm:pt>
    <dgm:pt modelId="{740D3324-12CC-374D-93E8-DD812B82CF87}" type="pres">
      <dgm:prSet presAssocID="{C0227EC2-CE84-6341-BD3B-AD493BDE8098}" presName="parentNode" presStyleLbl="node1" presStyleIdx="3" presStyleCnt="6">
        <dgm:presLayoutVars>
          <dgm:chMax val="0"/>
          <dgm:bulletEnabled val="1"/>
        </dgm:presLayoutVars>
      </dgm:prSet>
      <dgm:spPr/>
    </dgm:pt>
    <dgm:pt modelId="{EE58DC3A-406A-7542-8E54-18AF26546053}" type="pres">
      <dgm:prSet presAssocID="{C0227EC2-CE84-6341-BD3B-AD493BDE8098}" presName="childNode" presStyleLbl="node1" presStyleIdx="3" presStyleCnt="6">
        <dgm:presLayoutVars>
          <dgm:bulletEnabled val="1"/>
        </dgm:presLayoutVars>
      </dgm:prSet>
      <dgm:spPr/>
    </dgm:pt>
    <dgm:pt modelId="{6305CCAC-CBE3-E047-9031-0D0C64B8DEA3}" type="pres">
      <dgm:prSet presAssocID="{8159AC98-B8B6-2244-BE37-10E2844E44D5}" presName="hSp" presStyleCnt="0"/>
      <dgm:spPr/>
    </dgm:pt>
    <dgm:pt modelId="{DD02BB43-DA9D-8749-9B04-86357B40416F}" type="pres">
      <dgm:prSet presAssocID="{8159AC98-B8B6-2244-BE37-10E2844E44D5}" presName="vProcSp" presStyleCnt="0"/>
      <dgm:spPr/>
    </dgm:pt>
    <dgm:pt modelId="{35B7B0B7-AE0C-E347-AFBA-E9B710AE6C34}" type="pres">
      <dgm:prSet presAssocID="{8159AC98-B8B6-2244-BE37-10E2844E44D5}" presName="vSp1" presStyleCnt="0"/>
      <dgm:spPr/>
    </dgm:pt>
    <dgm:pt modelId="{1019B337-F60E-0B48-99F5-746E7E2ABB2C}" type="pres">
      <dgm:prSet presAssocID="{8159AC98-B8B6-2244-BE37-10E2844E44D5}" presName="simulatedConn" presStyleLbl="solidFgAcc1" presStyleIdx="3" presStyleCnt="5"/>
      <dgm:spPr/>
    </dgm:pt>
    <dgm:pt modelId="{1BDF8757-17D7-2741-A398-150787787BCF}" type="pres">
      <dgm:prSet presAssocID="{8159AC98-B8B6-2244-BE37-10E2844E44D5}" presName="vSp2" presStyleCnt="0"/>
      <dgm:spPr/>
    </dgm:pt>
    <dgm:pt modelId="{FC14EDE4-3FE9-A141-8704-30AEBB03C1E4}" type="pres">
      <dgm:prSet presAssocID="{8159AC98-B8B6-2244-BE37-10E2844E44D5}" presName="sibTrans" presStyleCnt="0"/>
      <dgm:spPr/>
    </dgm:pt>
    <dgm:pt modelId="{9DDA2F84-4801-7D4F-A733-E73217BAC9DA}" type="pres">
      <dgm:prSet presAssocID="{5343F6A9-46CF-2F47-B4B5-AE7B8C197DEB}" presName="compositeNode" presStyleCnt="0">
        <dgm:presLayoutVars>
          <dgm:bulletEnabled val="1"/>
        </dgm:presLayoutVars>
      </dgm:prSet>
      <dgm:spPr/>
    </dgm:pt>
    <dgm:pt modelId="{30B2F2B2-2146-114B-A2DB-8463FFF2C88E}" type="pres">
      <dgm:prSet presAssocID="{5343F6A9-46CF-2F47-B4B5-AE7B8C197DEB}" presName="bgRect" presStyleLbl="node1" presStyleIdx="4" presStyleCnt="6"/>
      <dgm:spPr/>
    </dgm:pt>
    <dgm:pt modelId="{CDE7B021-DE7C-3B4C-A78F-425C95809F53}" type="pres">
      <dgm:prSet presAssocID="{5343F6A9-46CF-2F47-B4B5-AE7B8C197DEB}" presName="parentNode" presStyleLbl="node1" presStyleIdx="4" presStyleCnt="6">
        <dgm:presLayoutVars>
          <dgm:chMax val="0"/>
          <dgm:bulletEnabled val="1"/>
        </dgm:presLayoutVars>
      </dgm:prSet>
      <dgm:spPr/>
    </dgm:pt>
    <dgm:pt modelId="{93D93EC8-AAB3-7E4B-A502-D1BB480D8230}" type="pres">
      <dgm:prSet presAssocID="{5343F6A9-46CF-2F47-B4B5-AE7B8C197DEB}" presName="childNode" presStyleLbl="node1" presStyleIdx="4" presStyleCnt="6">
        <dgm:presLayoutVars>
          <dgm:bulletEnabled val="1"/>
        </dgm:presLayoutVars>
      </dgm:prSet>
      <dgm:spPr/>
    </dgm:pt>
    <dgm:pt modelId="{C29BC0CC-99EF-3D43-9DD3-2AC5D2242CEC}" type="pres">
      <dgm:prSet presAssocID="{9CB7A3FE-0BFC-104A-A34E-AAFFCDC0E6B9}" presName="hSp" presStyleCnt="0"/>
      <dgm:spPr/>
    </dgm:pt>
    <dgm:pt modelId="{EE94C209-ADF7-814A-8D1D-0AD0B196CC7C}" type="pres">
      <dgm:prSet presAssocID="{9CB7A3FE-0BFC-104A-A34E-AAFFCDC0E6B9}" presName="vProcSp" presStyleCnt="0"/>
      <dgm:spPr/>
    </dgm:pt>
    <dgm:pt modelId="{3A3EAC74-67B8-AD46-990A-CBDB85566E92}" type="pres">
      <dgm:prSet presAssocID="{9CB7A3FE-0BFC-104A-A34E-AAFFCDC0E6B9}" presName="vSp1" presStyleCnt="0"/>
      <dgm:spPr/>
    </dgm:pt>
    <dgm:pt modelId="{54F64647-B989-C54A-B97A-4EB9DDAC94B2}" type="pres">
      <dgm:prSet presAssocID="{9CB7A3FE-0BFC-104A-A34E-AAFFCDC0E6B9}" presName="simulatedConn" presStyleLbl="solidFgAcc1" presStyleIdx="4" presStyleCnt="5"/>
      <dgm:spPr/>
    </dgm:pt>
    <dgm:pt modelId="{D0C93BA3-B670-104D-8A01-E17165694E78}" type="pres">
      <dgm:prSet presAssocID="{9CB7A3FE-0BFC-104A-A34E-AAFFCDC0E6B9}" presName="vSp2" presStyleCnt="0"/>
      <dgm:spPr/>
    </dgm:pt>
    <dgm:pt modelId="{95F8488F-AEDE-CA4E-8795-A397EBDEBD36}" type="pres">
      <dgm:prSet presAssocID="{9CB7A3FE-0BFC-104A-A34E-AAFFCDC0E6B9}" presName="sibTrans" presStyleCnt="0"/>
      <dgm:spPr/>
    </dgm:pt>
    <dgm:pt modelId="{AF0B0EC3-DFFF-8949-8AFF-BA3EC2117EA8}" type="pres">
      <dgm:prSet presAssocID="{74AAD30A-CDDC-664B-99A5-975E89DBB8C1}" presName="compositeNode" presStyleCnt="0">
        <dgm:presLayoutVars>
          <dgm:bulletEnabled val="1"/>
        </dgm:presLayoutVars>
      </dgm:prSet>
      <dgm:spPr/>
    </dgm:pt>
    <dgm:pt modelId="{2157884A-BEFD-9C43-8484-EE153D021320}" type="pres">
      <dgm:prSet presAssocID="{74AAD30A-CDDC-664B-99A5-975E89DBB8C1}" presName="bgRect" presStyleLbl="node1" presStyleIdx="5" presStyleCnt="6"/>
      <dgm:spPr/>
    </dgm:pt>
    <dgm:pt modelId="{227CAE89-CB5B-3D45-A9DB-D92581F5C2A8}" type="pres">
      <dgm:prSet presAssocID="{74AAD30A-CDDC-664B-99A5-975E89DBB8C1}" presName="parentNode" presStyleLbl="node1" presStyleIdx="5" presStyleCnt="6">
        <dgm:presLayoutVars>
          <dgm:chMax val="0"/>
          <dgm:bulletEnabled val="1"/>
        </dgm:presLayoutVars>
      </dgm:prSet>
      <dgm:spPr/>
    </dgm:pt>
    <dgm:pt modelId="{CEDBE0EB-44E8-B24F-9B37-86C463C8054C}" type="pres">
      <dgm:prSet presAssocID="{74AAD30A-CDDC-664B-99A5-975E89DBB8C1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0E31F001-5E52-BF45-A5C5-10108599BD22}" srcId="{79BD9320-0A20-754C-AE37-94159B0E456F}" destId="{C0183450-6828-0040-8F64-E7B24842D3A0}" srcOrd="2" destOrd="0" parTransId="{C15A6B20-76E1-8B4A-A837-869D54A3995A}" sibTransId="{E9206261-813A-CB45-B7F0-68FE93567C13}"/>
    <dgm:cxn modelId="{86BF9004-1DD8-5742-8E06-4A7F8D907AD8}" type="presOf" srcId="{33B9AF48-25F9-0E43-B428-D9E8CBC9B1D3}" destId="{37E5B667-5461-0D4E-85A8-C9F04CE02C24}" srcOrd="0" destOrd="1" presId="urn:microsoft.com/office/officeart/2005/8/layout/hProcess7"/>
    <dgm:cxn modelId="{C8E10D10-9345-0F44-98FF-D9E61434AF71}" srcId="{C0183450-6828-0040-8F64-E7B24842D3A0}" destId="{D020E8DF-07CB-1F48-8BAC-11E7631116F5}" srcOrd="0" destOrd="0" parTransId="{BBA077CE-B3BE-8145-A074-DC2CECD0453A}" sibTransId="{93CCEB6A-50C2-7946-B225-95F9736E4C72}"/>
    <dgm:cxn modelId="{05CB8A13-DD5D-2640-AAFF-3275A66C8CEA}" srcId="{30570836-8860-7148-B1EE-DA725BE03540}" destId="{B504F799-4983-2D44-8C12-90BEFBB9DB2C}" srcOrd="0" destOrd="0" parTransId="{A5AE8E76-ED57-534D-BF61-F65451EE78DA}" sibTransId="{34D70112-7787-1141-A1FF-DA927C18BC9F}"/>
    <dgm:cxn modelId="{D0AB2B15-74EE-2C4F-B80A-148B8E7191C3}" type="presOf" srcId="{C0183450-6828-0040-8F64-E7B24842D3A0}" destId="{06E8F5A6-A1B8-0046-9225-38ECA8DBDCA6}" srcOrd="1" destOrd="0" presId="urn:microsoft.com/office/officeart/2005/8/layout/hProcess7"/>
    <dgm:cxn modelId="{5674981E-17B0-E744-A197-CB59979E6752}" type="presOf" srcId="{FD2CFBEA-4F1C-7341-848C-58AC3B575D47}" destId="{EE58DC3A-406A-7542-8E54-18AF26546053}" srcOrd="0" destOrd="2" presId="urn:microsoft.com/office/officeart/2005/8/layout/hProcess7"/>
    <dgm:cxn modelId="{4442DB1F-6C2D-934E-BCD5-63D3F446AA3D}" type="presOf" srcId="{74AAD30A-CDDC-664B-99A5-975E89DBB8C1}" destId="{2157884A-BEFD-9C43-8484-EE153D021320}" srcOrd="0" destOrd="0" presId="urn:microsoft.com/office/officeart/2005/8/layout/hProcess7"/>
    <dgm:cxn modelId="{A34A7226-C2BE-914C-B261-C9E8C0366AFA}" type="presOf" srcId="{161862FF-32A9-6149-9D74-1456DDF6F80D}" destId="{361874A3-2B23-3B41-863C-F9C36CC4B5C9}" srcOrd="0" destOrd="1" presId="urn:microsoft.com/office/officeart/2005/8/layout/hProcess7"/>
    <dgm:cxn modelId="{5EE49F27-1BB8-8D42-90B0-58A139378BF0}" type="presOf" srcId="{30570836-8860-7148-B1EE-DA725BE03540}" destId="{ED47DE4D-071B-1E40-80D8-4F8007F6E45D}" srcOrd="0" destOrd="0" presId="urn:microsoft.com/office/officeart/2005/8/layout/hProcess7"/>
    <dgm:cxn modelId="{607D8538-D1F9-974F-8806-3D1601FF749B}" srcId="{79BD9320-0A20-754C-AE37-94159B0E456F}" destId="{74AAD30A-CDDC-664B-99A5-975E89DBB8C1}" srcOrd="5" destOrd="0" parTransId="{CFE777C9-30E3-0649-B5D0-03CFAA6314AE}" sibTransId="{635222AF-7C2B-7B49-BF8E-7266126D4F44}"/>
    <dgm:cxn modelId="{39CC043F-CCE4-5141-BF20-6878D5A9B699}" srcId="{79BD9320-0A20-754C-AE37-94159B0E456F}" destId="{5343F6A9-46CF-2F47-B4B5-AE7B8C197DEB}" srcOrd="4" destOrd="0" parTransId="{3EC019B0-6B5A-2049-BF33-AFF4AB5FECD0}" sibTransId="{9CB7A3FE-0BFC-104A-A34E-AAFFCDC0E6B9}"/>
    <dgm:cxn modelId="{0DD31A41-EAAF-6B4F-9AC3-85FEFE37E851}" type="presOf" srcId="{C0227EC2-CE84-6341-BD3B-AD493BDE8098}" destId="{BFA370D7-B7E2-234B-BA3F-B15675AE8F19}" srcOrd="0" destOrd="0" presId="urn:microsoft.com/office/officeart/2005/8/layout/hProcess7"/>
    <dgm:cxn modelId="{71316449-F294-FD49-BAD9-CAF11F9F9F56}" type="presOf" srcId="{5343F6A9-46CF-2F47-B4B5-AE7B8C197DEB}" destId="{30B2F2B2-2146-114B-A2DB-8463FFF2C88E}" srcOrd="0" destOrd="0" presId="urn:microsoft.com/office/officeart/2005/8/layout/hProcess7"/>
    <dgm:cxn modelId="{E70D424D-FC91-CC44-AB74-E523B3B06D34}" type="presOf" srcId="{C0183450-6828-0040-8F64-E7B24842D3A0}" destId="{C4874129-8689-9A48-BBAF-B3500EC51025}" srcOrd="0" destOrd="0" presId="urn:microsoft.com/office/officeart/2005/8/layout/hProcess7"/>
    <dgm:cxn modelId="{310E374E-1EF7-7246-A810-BBDDDCA129D0}" type="presOf" srcId="{7C379AA6-3296-E840-B625-728E57631906}" destId="{93D93EC8-AAB3-7E4B-A502-D1BB480D8230}" srcOrd="0" destOrd="1" presId="urn:microsoft.com/office/officeart/2005/8/layout/hProcess7"/>
    <dgm:cxn modelId="{E21DB656-CF33-214B-841B-616C47352380}" type="presOf" srcId="{F2FD00E4-C7C4-2E42-A2F0-7BDF9F5BB814}" destId="{1ECD907A-C72F-CE4C-8286-E67D033F216F}" srcOrd="0" destOrd="1" presId="urn:microsoft.com/office/officeart/2005/8/layout/hProcess7"/>
    <dgm:cxn modelId="{C824725F-EE9E-A74B-9349-88A694236CCB}" type="presOf" srcId="{CC93FC3F-AAC5-D840-827D-3ABA8A8A9F77}" destId="{EE58DC3A-406A-7542-8E54-18AF26546053}" srcOrd="0" destOrd="0" presId="urn:microsoft.com/office/officeart/2005/8/layout/hProcess7"/>
    <dgm:cxn modelId="{3E7FC566-8D76-8847-83FF-DE75B1E3FDBE}" type="presOf" srcId="{0E648B15-3692-E348-B8BE-55B5A3296ED3}" destId="{CC40BCFE-46E8-CB47-BEDC-06736ECFDCDD}" srcOrd="1" destOrd="0" presId="urn:microsoft.com/office/officeart/2005/8/layout/hProcess7"/>
    <dgm:cxn modelId="{80102568-5583-C74D-A62F-396339D40B14}" type="presOf" srcId="{B504F799-4983-2D44-8C12-90BEFBB9DB2C}" destId="{37E5B667-5461-0D4E-85A8-C9F04CE02C24}" srcOrd="0" destOrd="0" presId="urn:microsoft.com/office/officeart/2005/8/layout/hProcess7"/>
    <dgm:cxn modelId="{2726A472-4FAD-9043-B2E6-D865825AF06F}" srcId="{30570836-8860-7148-B1EE-DA725BE03540}" destId="{33B9AF48-25F9-0E43-B428-D9E8CBC9B1D3}" srcOrd="1" destOrd="0" parTransId="{67E93FEF-49C4-A545-A000-B1A9999B2180}" sibTransId="{97CCF0E0-D32B-CE4C-A070-F3BBBB7B210F}"/>
    <dgm:cxn modelId="{72ACE773-AF7A-D641-B59C-4A2937FE5C70}" type="presOf" srcId="{79BD9320-0A20-754C-AE37-94159B0E456F}" destId="{0CCC265F-9F2A-C348-82F3-7AC56267F64F}" srcOrd="0" destOrd="0" presId="urn:microsoft.com/office/officeart/2005/8/layout/hProcess7"/>
    <dgm:cxn modelId="{CC1F8275-5D4B-4B46-9D95-1E67A5B49E53}" type="presOf" srcId="{0E648B15-3692-E348-B8BE-55B5A3296ED3}" destId="{3C3C74A6-8DF9-BC43-BAB1-421DDCFB983D}" srcOrd="0" destOrd="0" presId="urn:microsoft.com/office/officeart/2005/8/layout/hProcess7"/>
    <dgm:cxn modelId="{7783F280-D3A0-7B4D-B29A-88D439C6E374}" type="presOf" srcId="{C0227EC2-CE84-6341-BD3B-AD493BDE8098}" destId="{740D3324-12CC-374D-93E8-DD812B82CF87}" srcOrd="1" destOrd="0" presId="urn:microsoft.com/office/officeart/2005/8/layout/hProcess7"/>
    <dgm:cxn modelId="{AEB75487-8ED0-8F43-A350-C8C6AD8D1164}" srcId="{79BD9320-0A20-754C-AE37-94159B0E456F}" destId="{C0227EC2-CE84-6341-BD3B-AD493BDE8098}" srcOrd="3" destOrd="0" parTransId="{2E32B228-1FEF-4E41-BCB4-5F553B717C2B}" sibTransId="{8159AC98-B8B6-2244-BE37-10E2844E44D5}"/>
    <dgm:cxn modelId="{1A65FC8D-B107-804D-81D0-B9D1F593C8D6}" type="presOf" srcId="{5343F6A9-46CF-2F47-B4B5-AE7B8C197DEB}" destId="{CDE7B021-DE7C-3B4C-A78F-425C95809F53}" srcOrd="1" destOrd="0" presId="urn:microsoft.com/office/officeart/2005/8/layout/hProcess7"/>
    <dgm:cxn modelId="{2DE17C90-75A7-A445-8F28-005EF1CD309D}" type="presOf" srcId="{74AAD30A-CDDC-664B-99A5-975E89DBB8C1}" destId="{227CAE89-CB5B-3D45-A9DB-D92581F5C2A8}" srcOrd="1" destOrd="0" presId="urn:microsoft.com/office/officeart/2005/8/layout/hProcess7"/>
    <dgm:cxn modelId="{DC80A196-3F4A-C646-8CD2-374ED7A10019}" type="presOf" srcId="{48352DCC-5838-3748-84B6-F76643E1DE11}" destId="{CEDBE0EB-44E8-B24F-9B37-86C463C8054C}" srcOrd="0" destOrd="1" presId="urn:microsoft.com/office/officeart/2005/8/layout/hProcess7"/>
    <dgm:cxn modelId="{B5594597-1E10-D64D-A8E6-9CFB0B66573F}" type="presOf" srcId="{151F19FD-CB1F-AE4B-A3B5-21D9731F9C63}" destId="{CEDBE0EB-44E8-B24F-9B37-86C463C8054C}" srcOrd="0" destOrd="0" presId="urn:microsoft.com/office/officeart/2005/8/layout/hProcess7"/>
    <dgm:cxn modelId="{049CA39A-40DB-2743-BB16-F803EB0BA334}" srcId="{0E648B15-3692-E348-B8BE-55B5A3296ED3}" destId="{834D6966-464F-5046-9FF6-41B8B2157298}" srcOrd="0" destOrd="0" parTransId="{AF07182D-95AE-FB49-A649-B419AEFC9D05}" sibTransId="{91C80903-0681-0140-9E3A-3A49272B4570}"/>
    <dgm:cxn modelId="{8C40F7BF-6596-9E4F-A168-7B61756F9BFC}" type="presOf" srcId="{276CBFA4-E9C7-3A4B-B38B-D3B73DA45F36}" destId="{EE58DC3A-406A-7542-8E54-18AF26546053}" srcOrd="0" destOrd="1" presId="urn:microsoft.com/office/officeart/2005/8/layout/hProcess7"/>
    <dgm:cxn modelId="{A12E69C3-661F-5641-A29A-37361F064481}" srcId="{C0227EC2-CE84-6341-BD3B-AD493BDE8098}" destId="{FD2CFBEA-4F1C-7341-848C-58AC3B575D47}" srcOrd="2" destOrd="0" parTransId="{187D3868-177E-0F4E-99BB-F12A4DC33490}" sibTransId="{0B3447D7-5D67-4449-89B3-D77E3BD24CEA}"/>
    <dgm:cxn modelId="{F36C02C4-FCFE-264B-A490-D441514346CC}" type="presOf" srcId="{30570836-8860-7148-B1EE-DA725BE03540}" destId="{F444D210-6C77-D84F-8755-579499D5AE47}" srcOrd="1" destOrd="0" presId="urn:microsoft.com/office/officeart/2005/8/layout/hProcess7"/>
    <dgm:cxn modelId="{903D18C8-40A3-AF4A-96CD-66B5D3C1250B}" srcId="{79BD9320-0A20-754C-AE37-94159B0E456F}" destId="{30570836-8860-7148-B1EE-DA725BE03540}" srcOrd="1" destOrd="0" parTransId="{98D101BA-5CEF-6240-96FE-3B5FCD4059BF}" sibTransId="{9A635394-7787-3947-8A7B-F04B71373D02}"/>
    <dgm:cxn modelId="{C227F4D0-2F3E-594A-AE0E-B146EEB31E78}" srcId="{5343F6A9-46CF-2F47-B4B5-AE7B8C197DEB}" destId="{7C379AA6-3296-E840-B625-728E57631906}" srcOrd="1" destOrd="0" parTransId="{4D2DE910-8EF9-8A43-8D94-F6C22A432924}" sibTransId="{822E074C-F8D5-C14E-9523-1E9B78843465}"/>
    <dgm:cxn modelId="{9919D3D4-A37D-C44B-833D-D694CB0911BD}" type="presOf" srcId="{834D6966-464F-5046-9FF6-41B8B2157298}" destId="{361874A3-2B23-3B41-863C-F9C36CC4B5C9}" srcOrd="0" destOrd="0" presId="urn:microsoft.com/office/officeart/2005/8/layout/hProcess7"/>
    <dgm:cxn modelId="{3A368DDA-9AC7-064D-9423-141A6C3CA56F}" type="presOf" srcId="{76527D8E-BBA7-E24A-ABF2-808E725FF958}" destId="{93D93EC8-AAB3-7E4B-A502-D1BB480D8230}" srcOrd="0" destOrd="0" presId="urn:microsoft.com/office/officeart/2005/8/layout/hProcess7"/>
    <dgm:cxn modelId="{1F59C4DE-0CAE-A541-A4D6-06DA980B0B28}" srcId="{5343F6A9-46CF-2F47-B4B5-AE7B8C197DEB}" destId="{76527D8E-BBA7-E24A-ABF2-808E725FF958}" srcOrd="0" destOrd="0" parTransId="{48058267-083B-A64D-BF90-0B44827667D0}" sibTransId="{E8AE4C6A-1683-4E49-A39B-608DC2261416}"/>
    <dgm:cxn modelId="{001792E1-7FC9-3F47-9C21-E66ADD4FA072}" srcId="{C0227EC2-CE84-6341-BD3B-AD493BDE8098}" destId="{276CBFA4-E9C7-3A4B-B38B-D3B73DA45F36}" srcOrd="1" destOrd="0" parTransId="{24A26F16-086C-3747-8F48-A15A284E1470}" sibTransId="{980D273A-930A-014B-A853-777932C0E362}"/>
    <dgm:cxn modelId="{38D159E4-6EC6-4E49-AAD9-603F6245B426}" srcId="{74AAD30A-CDDC-664B-99A5-975E89DBB8C1}" destId="{151F19FD-CB1F-AE4B-A3B5-21D9731F9C63}" srcOrd="0" destOrd="0" parTransId="{24E4D5BE-D2CB-7441-9A70-0113E15A425F}" sibTransId="{4C601B9F-D4DC-4545-BF99-CAD78C2513A1}"/>
    <dgm:cxn modelId="{EB7D2CEC-A0A7-1B4E-85AA-738F1CB0DF4C}" srcId="{0E648B15-3692-E348-B8BE-55B5A3296ED3}" destId="{161862FF-32A9-6149-9D74-1456DDF6F80D}" srcOrd="1" destOrd="0" parTransId="{294F50CE-760B-F342-ABE0-0491F5F36CFE}" sibTransId="{B345B3E5-D885-B14A-BE7F-B7A35AA9B98F}"/>
    <dgm:cxn modelId="{35F564F2-2285-AE49-8A9B-BDA240570264}" srcId="{C0183450-6828-0040-8F64-E7B24842D3A0}" destId="{F2FD00E4-C7C4-2E42-A2F0-7BDF9F5BB814}" srcOrd="1" destOrd="0" parTransId="{6D6D950A-ED49-ED49-8476-D875FF0B011C}" sibTransId="{C6B074BF-34B1-6D4D-9416-8DC53A2ADC42}"/>
    <dgm:cxn modelId="{D5C4CAF2-249E-DE49-AD0A-EB7D31445806}" type="presOf" srcId="{D020E8DF-07CB-1F48-8BAC-11E7631116F5}" destId="{1ECD907A-C72F-CE4C-8286-E67D033F216F}" srcOrd="0" destOrd="0" presId="urn:microsoft.com/office/officeart/2005/8/layout/hProcess7"/>
    <dgm:cxn modelId="{46502DF3-BD2A-2342-AA0E-D182A47012FA}" srcId="{C0227EC2-CE84-6341-BD3B-AD493BDE8098}" destId="{CC93FC3F-AAC5-D840-827D-3ABA8A8A9F77}" srcOrd="0" destOrd="0" parTransId="{B8810BB5-48DE-7E45-A8E7-90E456B46C5F}" sibTransId="{A040E267-C234-954F-A534-AED34E246A14}"/>
    <dgm:cxn modelId="{F192F4F5-1257-084D-ACBE-06190EAF7716}" srcId="{79BD9320-0A20-754C-AE37-94159B0E456F}" destId="{0E648B15-3692-E348-B8BE-55B5A3296ED3}" srcOrd="0" destOrd="0" parTransId="{B0AEE64D-0B41-0D4C-9126-9CA95FF480CC}" sibTransId="{84EE62B8-35DA-4340-A2BA-2F46A06EBDD4}"/>
    <dgm:cxn modelId="{0C24F7F7-0A07-984D-85BF-2437F6724DF5}" srcId="{74AAD30A-CDDC-664B-99A5-975E89DBB8C1}" destId="{48352DCC-5838-3748-84B6-F76643E1DE11}" srcOrd="1" destOrd="0" parTransId="{0E890A23-3E95-9344-A317-AF7645D0390A}" sibTransId="{C97FB98C-A528-2E41-B012-62E577742D2C}"/>
    <dgm:cxn modelId="{4B080448-12C8-B143-A27E-864CBC000201}" type="presParOf" srcId="{0CCC265F-9F2A-C348-82F3-7AC56267F64F}" destId="{0521AA23-4A1A-8B47-B845-5A746C60989C}" srcOrd="0" destOrd="0" presId="urn:microsoft.com/office/officeart/2005/8/layout/hProcess7"/>
    <dgm:cxn modelId="{838A9CA4-7961-2045-B529-95033C9853C4}" type="presParOf" srcId="{0521AA23-4A1A-8B47-B845-5A746C60989C}" destId="{3C3C74A6-8DF9-BC43-BAB1-421DDCFB983D}" srcOrd="0" destOrd="0" presId="urn:microsoft.com/office/officeart/2005/8/layout/hProcess7"/>
    <dgm:cxn modelId="{13CC3294-3252-6946-A8AD-A0F87E88BD34}" type="presParOf" srcId="{0521AA23-4A1A-8B47-B845-5A746C60989C}" destId="{CC40BCFE-46E8-CB47-BEDC-06736ECFDCDD}" srcOrd="1" destOrd="0" presId="urn:microsoft.com/office/officeart/2005/8/layout/hProcess7"/>
    <dgm:cxn modelId="{E53CC773-2E49-E741-A303-92925E91982E}" type="presParOf" srcId="{0521AA23-4A1A-8B47-B845-5A746C60989C}" destId="{361874A3-2B23-3B41-863C-F9C36CC4B5C9}" srcOrd="2" destOrd="0" presId="urn:microsoft.com/office/officeart/2005/8/layout/hProcess7"/>
    <dgm:cxn modelId="{A5465497-6D04-C34A-87AE-C32CD5CE65AC}" type="presParOf" srcId="{0CCC265F-9F2A-C348-82F3-7AC56267F64F}" destId="{0884CA7D-608A-9842-BA11-20878922B04A}" srcOrd="1" destOrd="0" presId="urn:microsoft.com/office/officeart/2005/8/layout/hProcess7"/>
    <dgm:cxn modelId="{318676F2-66A0-AA4B-9A19-B04A92AA9E30}" type="presParOf" srcId="{0CCC265F-9F2A-C348-82F3-7AC56267F64F}" destId="{C7D6D0FF-9B12-B34B-B14F-1E3E8618DECD}" srcOrd="2" destOrd="0" presId="urn:microsoft.com/office/officeart/2005/8/layout/hProcess7"/>
    <dgm:cxn modelId="{30C93233-B02A-8E41-9320-A04E097A5559}" type="presParOf" srcId="{C7D6D0FF-9B12-B34B-B14F-1E3E8618DECD}" destId="{6C1D3E19-9EB0-E746-8A53-854FE0B22C44}" srcOrd="0" destOrd="0" presId="urn:microsoft.com/office/officeart/2005/8/layout/hProcess7"/>
    <dgm:cxn modelId="{A46298FA-EB0D-F34B-8211-3E9E3E2BFB90}" type="presParOf" srcId="{C7D6D0FF-9B12-B34B-B14F-1E3E8618DECD}" destId="{68C8394C-264E-784E-84BC-FB80B5A0F5B3}" srcOrd="1" destOrd="0" presId="urn:microsoft.com/office/officeart/2005/8/layout/hProcess7"/>
    <dgm:cxn modelId="{B5114B60-AAB3-944B-9083-0D44807D9AC8}" type="presParOf" srcId="{C7D6D0FF-9B12-B34B-B14F-1E3E8618DECD}" destId="{D5F3E7F2-9516-8645-AC89-521051381D18}" srcOrd="2" destOrd="0" presId="urn:microsoft.com/office/officeart/2005/8/layout/hProcess7"/>
    <dgm:cxn modelId="{182A6285-A256-A14A-A49B-8C2AD448E235}" type="presParOf" srcId="{0CCC265F-9F2A-C348-82F3-7AC56267F64F}" destId="{550B7589-9DEA-494A-BF34-78A26E7EDEBE}" srcOrd="3" destOrd="0" presId="urn:microsoft.com/office/officeart/2005/8/layout/hProcess7"/>
    <dgm:cxn modelId="{96349B79-6A25-A845-9BFC-913CFCF9F25E}" type="presParOf" srcId="{0CCC265F-9F2A-C348-82F3-7AC56267F64F}" destId="{D48BC892-8249-D943-BAA8-32376C5FB31A}" srcOrd="4" destOrd="0" presId="urn:microsoft.com/office/officeart/2005/8/layout/hProcess7"/>
    <dgm:cxn modelId="{A7DC730D-0870-7A4F-8F75-315A7153602B}" type="presParOf" srcId="{D48BC892-8249-D943-BAA8-32376C5FB31A}" destId="{ED47DE4D-071B-1E40-80D8-4F8007F6E45D}" srcOrd="0" destOrd="0" presId="urn:microsoft.com/office/officeart/2005/8/layout/hProcess7"/>
    <dgm:cxn modelId="{BE17D606-893A-954E-A281-EA54055E5E2F}" type="presParOf" srcId="{D48BC892-8249-D943-BAA8-32376C5FB31A}" destId="{F444D210-6C77-D84F-8755-579499D5AE47}" srcOrd="1" destOrd="0" presId="urn:microsoft.com/office/officeart/2005/8/layout/hProcess7"/>
    <dgm:cxn modelId="{6137DDDB-2D73-1543-A7FD-F5A41AE80AF0}" type="presParOf" srcId="{D48BC892-8249-D943-BAA8-32376C5FB31A}" destId="{37E5B667-5461-0D4E-85A8-C9F04CE02C24}" srcOrd="2" destOrd="0" presId="urn:microsoft.com/office/officeart/2005/8/layout/hProcess7"/>
    <dgm:cxn modelId="{5CF99E91-CBA8-004C-9699-1CF939FA091A}" type="presParOf" srcId="{0CCC265F-9F2A-C348-82F3-7AC56267F64F}" destId="{F4ADDC76-4FEF-5344-8513-DB03E8EE3D9E}" srcOrd="5" destOrd="0" presId="urn:microsoft.com/office/officeart/2005/8/layout/hProcess7"/>
    <dgm:cxn modelId="{E635A662-A3DF-6140-AB1B-AD69BF478C06}" type="presParOf" srcId="{0CCC265F-9F2A-C348-82F3-7AC56267F64F}" destId="{87611F2B-05CA-554E-BFFB-97840BAE3FEB}" srcOrd="6" destOrd="0" presId="urn:microsoft.com/office/officeart/2005/8/layout/hProcess7"/>
    <dgm:cxn modelId="{27994536-EA1D-F447-9D22-0AE713E91519}" type="presParOf" srcId="{87611F2B-05CA-554E-BFFB-97840BAE3FEB}" destId="{832FFAEE-7E89-4441-A751-E2BFB01007E9}" srcOrd="0" destOrd="0" presId="urn:microsoft.com/office/officeart/2005/8/layout/hProcess7"/>
    <dgm:cxn modelId="{FD1E0F6A-0FBC-A241-9E6A-42040B009898}" type="presParOf" srcId="{87611F2B-05CA-554E-BFFB-97840BAE3FEB}" destId="{884535C1-B387-A14A-8DAF-5A0C719FAC55}" srcOrd="1" destOrd="0" presId="urn:microsoft.com/office/officeart/2005/8/layout/hProcess7"/>
    <dgm:cxn modelId="{62E4368D-A75C-1B4F-B5E0-F66BB78B33C6}" type="presParOf" srcId="{87611F2B-05CA-554E-BFFB-97840BAE3FEB}" destId="{27A568BA-0030-934D-966B-F45B75812D92}" srcOrd="2" destOrd="0" presId="urn:microsoft.com/office/officeart/2005/8/layout/hProcess7"/>
    <dgm:cxn modelId="{CC87FD5D-CA6C-9544-AA2F-BD3D739E2FB5}" type="presParOf" srcId="{0CCC265F-9F2A-C348-82F3-7AC56267F64F}" destId="{99D4573D-A75F-3E43-BC6D-343CDBE02CA9}" srcOrd="7" destOrd="0" presId="urn:microsoft.com/office/officeart/2005/8/layout/hProcess7"/>
    <dgm:cxn modelId="{2E7E75ED-5F36-B84F-9B9C-71273F3D327C}" type="presParOf" srcId="{0CCC265F-9F2A-C348-82F3-7AC56267F64F}" destId="{921F38EF-4700-A84C-BE74-B04613DD1379}" srcOrd="8" destOrd="0" presId="urn:microsoft.com/office/officeart/2005/8/layout/hProcess7"/>
    <dgm:cxn modelId="{7A54BD99-8086-4E4B-8C14-30548F255575}" type="presParOf" srcId="{921F38EF-4700-A84C-BE74-B04613DD1379}" destId="{C4874129-8689-9A48-BBAF-B3500EC51025}" srcOrd="0" destOrd="0" presId="urn:microsoft.com/office/officeart/2005/8/layout/hProcess7"/>
    <dgm:cxn modelId="{784E9881-C3B0-214B-9E5A-997C0F6364BA}" type="presParOf" srcId="{921F38EF-4700-A84C-BE74-B04613DD1379}" destId="{06E8F5A6-A1B8-0046-9225-38ECA8DBDCA6}" srcOrd="1" destOrd="0" presId="urn:microsoft.com/office/officeart/2005/8/layout/hProcess7"/>
    <dgm:cxn modelId="{D78EA511-971F-EA40-96D8-BBF2C228BDAC}" type="presParOf" srcId="{921F38EF-4700-A84C-BE74-B04613DD1379}" destId="{1ECD907A-C72F-CE4C-8286-E67D033F216F}" srcOrd="2" destOrd="0" presId="urn:microsoft.com/office/officeart/2005/8/layout/hProcess7"/>
    <dgm:cxn modelId="{31DF54CC-EFE6-6C47-85B9-E61C9A7CB2B4}" type="presParOf" srcId="{0CCC265F-9F2A-C348-82F3-7AC56267F64F}" destId="{47C73154-19D9-9544-89D3-FE8318A53F57}" srcOrd="9" destOrd="0" presId="urn:microsoft.com/office/officeart/2005/8/layout/hProcess7"/>
    <dgm:cxn modelId="{1E3B798F-C0DC-1341-ACF6-3C0023BDB25B}" type="presParOf" srcId="{0CCC265F-9F2A-C348-82F3-7AC56267F64F}" destId="{87B05DBC-8705-D448-B19D-6D3A437EEB8B}" srcOrd="10" destOrd="0" presId="urn:microsoft.com/office/officeart/2005/8/layout/hProcess7"/>
    <dgm:cxn modelId="{8B9E623F-A5E7-8F45-AD78-1F1B187E996C}" type="presParOf" srcId="{87B05DBC-8705-D448-B19D-6D3A437EEB8B}" destId="{BE863085-F788-7B46-929F-EB269E8DEB07}" srcOrd="0" destOrd="0" presId="urn:microsoft.com/office/officeart/2005/8/layout/hProcess7"/>
    <dgm:cxn modelId="{8D5BE7F2-E6F2-954F-BF0B-95F5C132D39A}" type="presParOf" srcId="{87B05DBC-8705-D448-B19D-6D3A437EEB8B}" destId="{BBD390CF-5A54-E04A-9F1C-0457A5E7AD07}" srcOrd="1" destOrd="0" presId="urn:microsoft.com/office/officeart/2005/8/layout/hProcess7"/>
    <dgm:cxn modelId="{5A1A05B5-4AB2-4045-B4B0-11BE9EB6DA25}" type="presParOf" srcId="{87B05DBC-8705-D448-B19D-6D3A437EEB8B}" destId="{4376AB66-5BF7-CE42-B1D1-6F9F7D42F669}" srcOrd="2" destOrd="0" presId="urn:microsoft.com/office/officeart/2005/8/layout/hProcess7"/>
    <dgm:cxn modelId="{6B6AF79B-58CD-7747-9B44-DCBF0F11B156}" type="presParOf" srcId="{0CCC265F-9F2A-C348-82F3-7AC56267F64F}" destId="{7C7EA301-C968-DD4B-AC08-0125E6D8A287}" srcOrd="11" destOrd="0" presId="urn:microsoft.com/office/officeart/2005/8/layout/hProcess7"/>
    <dgm:cxn modelId="{91DDE37D-395A-D54D-AF37-DC10F696E2A5}" type="presParOf" srcId="{0CCC265F-9F2A-C348-82F3-7AC56267F64F}" destId="{028B6F57-5D5F-A84E-9607-AF0B593F4F8D}" srcOrd="12" destOrd="0" presId="urn:microsoft.com/office/officeart/2005/8/layout/hProcess7"/>
    <dgm:cxn modelId="{4175B3F5-DECC-C743-B275-94A87ADDD5BC}" type="presParOf" srcId="{028B6F57-5D5F-A84E-9607-AF0B593F4F8D}" destId="{BFA370D7-B7E2-234B-BA3F-B15675AE8F19}" srcOrd="0" destOrd="0" presId="urn:microsoft.com/office/officeart/2005/8/layout/hProcess7"/>
    <dgm:cxn modelId="{C3C6BEA8-8347-2A41-AB79-18800E073C15}" type="presParOf" srcId="{028B6F57-5D5F-A84E-9607-AF0B593F4F8D}" destId="{740D3324-12CC-374D-93E8-DD812B82CF87}" srcOrd="1" destOrd="0" presId="urn:microsoft.com/office/officeart/2005/8/layout/hProcess7"/>
    <dgm:cxn modelId="{2FE1062C-9113-4C48-B519-CBFA3C5361D6}" type="presParOf" srcId="{028B6F57-5D5F-A84E-9607-AF0B593F4F8D}" destId="{EE58DC3A-406A-7542-8E54-18AF26546053}" srcOrd="2" destOrd="0" presId="urn:microsoft.com/office/officeart/2005/8/layout/hProcess7"/>
    <dgm:cxn modelId="{45C6C9E4-86FA-E747-9D2B-328992E9CF82}" type="presParOf" srcId="{0CCC265F-9F2A-C348-82F3-7AC56267F64F}" destId="{6305CCAC-CBE3-E047-9031-0D0C64B8DEA3}" srcOrd="13" destOrd="0" presId="urn:microsoft.com/office/officeart/2005/8/layout/hProcess7"/>
    <dgm:cxn modelId="{5E3B14D7-F71B-EE44-882C-2CC22307800E}" type="presParOf" srcId="{0CCC265F-9F2A-C348-82F3-7AC56267F64F}" destId="{DD02BB43-DA9D-8749-9B04-86357B40416F}" srcOrd="14" destOrd="0" presId="urn:microsoft.com/office/officeart/2005/8/layout/hProcess7"/>
    <dgm:cxn modelId="{BD0056E4-A6B3-CC4C-9EAD-90920ADED0CD}" type="presParOf" srcId="{DD02BB43-DA9D-8749-9B04-86357B40416F}" destId="{35B7B0B7-AE0C-E347-AFBA-E9B710AE6C34}" srcOrd="0" destOrd="0" presId="urn:microsoft.com/office/officeart/2005/8/layout/hProcess7"/>
    <dgm:cxn modelId="{729C174C-83F7-6B43-A263-4B5A4A7281B7}" type="presParOf" srcId="{DD02BB43-DA9D-8749-9B04-86357B40416F}" destId="{1019B337-F60E-0B48-99F5-746E7E2ABB2C}" srcOrd="1" destOrd="0" presId="urn:microsoft.com/office/officeart/2005/8/layout/hProcess7"/>
    <dgm:cxn modelId="{847C7587-D323-534B-AC50-FE8908CDBC98}" type="presParOf" srcId="{DD02BB43-DA9D-8749-9B04-86357B40416F}" destId="{1BDF8757-17D7-2741-A398-150787787BCF}" srcOrd="2" destOrd="0" presId="urn:microsoft.com/office/officeart/2005/8/layout/hProcess7"/>
    <dgm:cxn modelId="{B0102CE9-3F77-A946-8CEA-B70E6A999D12}" type="presParOf" srcId="{0CCC265F-9F2A-C348-82F3-7AC56267F64F}" destId="{FC14EDE4-3FE9-A141-8704-30AEBB03C1E4}" srcOrd="15" destOrd="0" presId="urn:microsoft.com/office/officeart/2005/8/layout/hProcess7"/>
    <dgm:cxn modelId="{009A1890-B1CE-0143-B089-9C01528DE09C}" type="presParOf" srcId="{0CCC265F-9F2A-C348-82F3-7AC56267F64F}" destId="{9DDA2F84-4801-7D4F-A733-E73217BAC9DA}" srcOrd="16" destOrd="0" presId="urn:microsoft.com/office/officeart/2005/8/layout/hProcess7"/>
    <dgm:cxn modelId="{6EB393B4-5D80-B642-9C01-146C2C6772A6}" type="presParOf" srcId="{9DDA2F84-4801-7D4F-A733-E73217BAC9DA}" destId="{30B2F2B2-2146-114B-A2DB-8463FFF2C88E}" srcOrd="0" destOrd="0" presId="urn:microsoft.com/office/officeart/2005/8/layout/hProcess7"/>
    <dgm:cxn modelId="{FAB822B0-7331-2F4C-8CF7-11A81CE678D4}" type="presParOf" srcId="{9DDA2F84-4801-7D4F-A733-E73217BAC9DA}" destId="{CDE7B021-DE7C-3B4C-A78F-425C95809F53}" srcOrd="1" destOrd="0" presId="urn:microsoft.com/office/officeart/2005/8/layout/hProcess7"/>
    <dgm:cxn modelId="{B2338BF3-8917-E34D-A528-C47184194039}" type="presParOf" srcId="{9DDA2F84-4801-7D4F-A733-E73217BAC9DA}" destId="{93D93EC8-AAB3-7E4B-A502-D1BB480D8230}" srcOrd="2" destOrd="0" presId="urn:microsoft.com/office/officeart/2005/8/layout/hProcess7"/>
    <dgm:cxn modelId="{B82D3E67-4BBD-214A-A990-9459144B98DD}" type="presParOf" srcId="{0CCC265F-9F2A-C348-82F3-7AC56267F64F}" destId="{C29BC0CC-99EF-3D43-9DD3-2AC5D2242CEC}" srcOrd="17" destOrd="0" presId="urn:microsoft.com/office/officeart/2005/8/layout/hProcess7"/>
    <dgm:cxn modelId="{02C84B21-F38A-704C-B6B7-ACB5E0C6B1C1}" type="presParOf" srcId="{0CCC265F-9F2A-C348-82F3-7AC56267F64F}" destId="{EE94C209-ADF7-814A-8D1D-0AD0B196CC7C}" srcOrd="18" destOrd="0" presId="urn:microsoft.com/office/officeart/2005/8/layout/hProcess7"/>
    <dgm:cxn modelId="{4DB2EA07-8F44-4644-A4CC-CA7D1A8075D4}" type="presParOf" srcId="{EE94C209-ADF7-814A-8D1D-0AD0B196CC7C}" destId="{3A3EAC74-67B8-AD46-990A-CBDB85566E92}" srcOrd="0" destOrd="0" presId="urn:microsoft.com/office/officeart/2005/8/layout/hProcess7"/>
    <dgm:cxn modelId="{4639EE95-C71B-244C-B71E-6D90875DC339}" type="presParOf" srcId="{EE94C209-ADF7-814A-8D1D-0AD0B196CC7C}" destId="{54F64647-B989-C54A-B97A-4EB9DDAC94B2}" srcOrd="1" destOrd="0" presId="urn:microsoft.com/office/officeart/2005/8/layout/hProcess7"/>
    <dgm:cxn modelId="{BAC1646F-58A7-BF44-8B30-6EB41A02E029}" type="presParOf" srcId="{EE94C209-ADF7-814A-8D1D-0AD0B196CC7C}" destId="{D0C93BA3-B670-104D-8A01-E17165694E78}" srcOrd="2" destOrd="0" presId="urn:microsoft.com/office/officeart/2005/8/layout/hProcess7"/>
    <dgm:cxn modelId="{39183F24-6A3D-CF4E-B1CE-752A68E61C82}" type="presParOf" srcId="{0CCC265F-9F2A-C348-82F3-7AC56267F64F}" destId="{95F8488F-AEDE-CA4E-8795-A397EBDEBD36}" srcOrd="19" destOrd="0" presId="urn:microsoft.com/office/officeart/2005/8/layout/hProcess7"/>
    <dgm:cxn modelId="{D6AC1CA6-3D3E-454E-901A-DDC9FE2ADA6F}" type="presParOf" srcId="{0CCC265F-9F2A-C348-82F3-7AC56267F64F}" destId="{AF0B0EC3-DFFF-8949-8AFF-BA3EC2117EA8}" srcOrd="20" destOrd="0" presId="urn:microsoft.com/office/officeart/2005/8/layout/hProcess7"/>
    <dgm:cxn modelId="{D2368178-2E9A-624B-A17F-B0240552B1AA}" type="presParOf" srcId="{AF0B0EC3-DFFF-8949-8AFF-BA3EC2117EA8}" destId="{2157884A-BEFD-9C43-8484-EE153D021320}" srcOrd="0" destOrd="0" presId="urn:microsoft.com/office/officeart/2005/8/layout/hProcess7"/>
    <dgm:cxn modelId="{0FAB8678-3E74-C846-8980-540F4A999FB9}" type="presParOf" srcId="{AF0B0EC3-DFFF-8949-8AFF-BA3EC2117EA8}" destId="{227CAE89-CB5B-3D45-A9DB-D92581F5C2A8}" srcOrd="1" destOrd="0" presId="urn:microsoft.com/office/officeart/2005/8/layout/hProcess7"/>
    <dgm:cxn modelId="{6E131D3B-F8F9-AF49-84AB-001A9AC7715A}" type="presParOf" srcId="{AF0B0EC3-DFFF-8949-8AFF-BA3EC2117EA8}" destId="{CEDBE0EB-44E8-B24F-9B37-86C463C8054C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DEB7E5-95C2-6D45-B4B5-5D069E501A14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</dgm:pt>
    <dgm:pt modelId="{0955F163-CF0C-204E-9AA6-38F9D3DD4A96}">
      <dgm:prSet phldrT="[Text]"/>
      <dgm:spPr/>
      <dgm:t>
        <a:bodyPr/>
        <a:lstStyle/>
        <a:p>
          <a:r>
            <a:rPr lang="en-US" dirty="0" err="1"/>
            <a:t>Início</a:t>
          </a:r>
          <a:endParaRPr lang="en-US" dirty="0"/>
        </a:p>
      </dgm:t>
    </dgm:pt>
    <dgm:pt modelId="{6D969742-7B11-BF41-8A43-7B8D73C333FB}" type="parTrans" cxnId="{C3DFDCF6-E202-0945-95B3-2212852946E3}">
      <dgm:prSet/>
      <dgm:spPr/>
      <dgm:t>
        <a:bodyPr/>
        <a:lstStyle/>
        <a:p>
          <a:endParaRPr lang="en-US"/>
        </a:p>
      </dgm:t>
    </dgm:pt>
    <dgm:pt modelId="{79E6949A-6D49-0047-B4FC-FD1C0299A833}" type="sibTrans" cxnId="{C3DFDCF6-E202-0945-95B3-2212852946E3}">
      <dgm:prSet/>
      <dgm:spPr/>
      <dgm:t>
        <a:bodyPr/>
        <a:lstStyle/>
        <a:p>
          <a:endParaRPr lang="en-US"/>
        </a:p>
      </dgm:t>
    </dgm:pt>
    <dgm:pt modelId="{CAEF9E02-CC17-1743-87CB-631C70F72F64}">
      <dgm:prSet phldrT="[Text]"/>
      <dgm:spPr/>
      <dgm:t>
        <a:bodyPr/>
        <a:lstStyle/>
        <a:p>
          <a:r>
            <a:rPr lang="en-US" dirty="0" err="1"/>
            <a:t>Meio</a:t>
          </a:r>
          <a:endParaRPr lang="en-US" dirty="0"/>
        </a:p>
      </dgm:t>
    </dgm:pt>
    <dgm:pt modelId="{CCD15BD6-7CB8-044E-8E32-D0839FA37CC4}" type="parTrans" cxnId="{256A6A5C-9AC8-2642-A76C-DE62DE2F6CD3}">
      <dgm:prSet/>
      <dgm:spPr/>
      <dgm:t>
        <a:bodyPr/>
        <a:lstStyle/>
        <a:p>
          <a:endParaRPr lang="en-US"/>
        </a:p>
      </dgm:t>
    </dgm:pt>
    <dgm:pt modelId="{CB688991-F43A-9144-AD6C-94976929237D}" type="sibTrans" cxnId="{256A6A5C-9AC8-2642-A76C-DE62DE2F6CD3}">
      <dgm:prSet/>
      <dgm:spPr/>
      <dgm:t>
        <a:bodyPr/>
        <a:lstStyle/>
        <a:p>
          <a:endParaRPr lang="en-US"/>
        </a:p>
      </dgm:t>
    </dgm:pt>
    <dgm:pt modelId="{18F9E590-6EF8-3540-AB9D-962CCFDC6868}">
      <dgm:prSet phldrT="[Text]"/>
      <dgm:spPr/>
      <dgm:t>
        <a:bodyPr/>
        <a:lstStyle/>
        <a:p>
          <a:r>
            <a:rPr lang="en-US" dirty="0" err="1"/>
            <a:t>Fim</a:t>
          </a:r>
          <a:endParaRPr lang="en-US" dirty="0"/>
        </a:p>
      </dgm:t>
    </dgm:pt>
    <dgm:pt modelId="{0FCD0768-EDF8-714D-BA33-B2807BFAD34D}" type="parTrans" cxnId="{285924DF-E0E3-2D40-BC2D-0985BB5929AE}">
      <dgm:prSet/>
      <dgm:spPr/>
      <dgm:t>
        <a:bodyPr/>
        <a:lstStyle/>
        <a:p>
          <a:endParaRPr lang="en-US"/>
        </a:p>
      </dgm:t>
    </dgm:pt>
    <dgm:pt modelId="{C9317B85-B35C-CE41-B929-2BE43B93B81E}" type="sibTrans" cxnId="{285924DF-E0E3-2D40-BC2D-0985BB5929AE}">
      <dgm:prSet/>
      <dgm:spPr/>
      <dgm:t>
        <a:bodyPr/>
        <a:lstStyle/>
        <a:p>
          <a:endParaRPr lang="en-US"/>
        </a:p>
      </dgm:t>
    </dgm:pt>
    <dgm:pt modelId="{C3E5453E-913C-344B-9B1F-E7508E8839BF}">
      <dgm:prSet phldrT="[Text]" custT="1"/>
      <dgm:spPr/>
      <dgm:t>
        <a:bodyPr/>
        <a:lstStyle/>
        <a:p>
          <a:r>
            <a:rPr lang="en-US" sz="1600" dirty="0"/>
            <a:t>A </a:t>
          </a:r>
          <a:r>
            <a:rPr lang="en-US" sz="1600" dirty="0" err="1"/>
            <a:t>Trama</a:t>
          </a:r>
          <a:endParaRPr lang="en-US" sz="1600" dirty="0"/>
        </a:p>
      </dgm:t>
    </dgm:pt>
    <dgm:pt modelId="{D0869D58-C9D9-324C-AC71-C423432C7B96}" type="parTrans" cxnId="{12C5BD16-75C8-A144-B9AC-76907CC6D6AF}">
      <dgm:prSet/>
      <dgm:spPr/>
      <dgm:t>
        <a:bodyPr/>
        <a:lstStyle/>
        <a:p>
          <a:endParaRPr lang="en-US"/>
        </a:p>
      </dgm:t>
    </dgm:pt>
    <dgm:pt modelId="{BB3853DE-D09D-D143-8674-D2AFE8D3F612}" type="sibTrans" cxnId="{12C5BD16-75C8-A144-B9AC-76907CC6D6AF}">
      <dgm:prSet/>
      <dgm:spPr/>
      <dgm:t>
        <a:bodyPr/>
        <a:lstStyle/>
        <a:p>
          <a:endParaRPr lang="en-US"/>
        </a:p>
      </dgm:t>
    </dgm:pt>
    <dgm:pt modelId="{7A7F4CA7-2679-DB49-9BB8-2D6A05DDDB42}">
      <dgm:prSet phldrT="[Text]" custT="1"/>
      <dgm:spPr/>
      <dgm:t>
        <a:bodyPr/>
        <a:lstStyle/>
        <a:p>
          <a:r>
            <a:rPr lang="en-US" sz="1600" dirty="0"/>
            <a:t>O </a:t>
          </a:r>
          <a:r>
            <a:rPr lang="en-US" sz="1600" dirty="0" err="1"/>
            <a:t>ambiente</a:t>
          </a:r>
          <a:endParaRPr lang="en-US" sz="1600" dirty="0"/>
        </a:p>
      </dgm:t>
    </dgm:pt>
    <dgm:pt modelId="{C3BE616E-80D7-F146-B7FB-ABDB80467562}" type="parTrans" cxnId="{E49FBB51-3037-3147-A193-1A2D309D4C17}">
      <dgm:prSet/>
      <dgm:spPr/>
      <dgm:t>
        <a:bodyPr/>
        <a:lstStyle/>
        <a:p>
          <a:endParaRPr lang="en-US"/>
        </a:p>
      </dgm:t>
    </dgm:pt>
    <dgm:pt modelId="{6D0E2EAD-5EC5-6848-91DE-CB14BFBD85E4}" type="sibTrans" cxnId="{E49FBB51-3037-3147-A193-1A2D309D4C17}">
      <dgm:prSet/>
      <dgm:spPr/>
      <dgm:t>
        <a:bodyPr/>
        <a:lstStyle/>
        <a:p>
          <a:endParaRPr lang="en-US"/>
        </a:p>
      </dgm:t>
    </dgm:pt>
    <dgm:pt modelId="{1171A2A1-6E54-A049-8BB2-0464F15676E1}">
      <dgm:prSet phldrT="[Text]" custT="1"/>
      <dgm:spPr/>
      <dgm:t>
        <a:bodyPr/>
        <a:lstStyle/>
        <a:p>
          <a:r>
            <a:rPr lang="en-US" sz="1600" dirty="0"/>
            <a:t>O </a:t>
          </a:r>
          <a:r>
            <a:rPr lang="en-US" sz="1600" dirty="0" err="1"/>
            <a:t>personagem</a:t>
          </a:r>
          <a:endParaRPr lang="en-US" sz="1600" dirty="0"/>
        </a:p>
      </dgm:t>
    </dgm:pt>
    <dgm:pt modelId="{7CB5AE6D-092F-8848-9333-2CFBBE6B581B}" type="parTrans" cxnId="{F37EF485-1E7D-0444-966D-ED24D6893396}">
      <dgm:prSet/>
      <dgm:spPr/>
      <dgm:t>
        <a:bodyPr/>
        <a:lstStyle/>
        <a:p>
          <a:endParaRPr lang="en-US"/>
        </a:p>
      </dgm:t>
    </dgm:pt>
    <dgm:pt modelId="{3A0C706B-2DDC-B545-92DD-CDD30464A41B}" type="sibTrans" cxnId="{F37EF485-1E7D-0444-966D-ED24D6893396}">
      <dgm:prSet/>
      <dgm:spPr/>
      <dgm:t>
        <a:bodyPr/>
        <a:lstStyle/>
        <a:p>
          <a:endParaRPr lang="en-US"/>
        </a:p>
      </dgm:t>
    </dgm:pt>
    <dgm:pt modelId="{D66C10FE-63D4-4A44-8609-9F539F5C8381}">
      <dgm:prSet phldrT="[Text]" custT="1"/>
      <dgm:spPr/>
      <dgm:t>
        <a:bodyPr/>
        <a:lstStyle/>
        <a:p>
          <a:r>
            <a:rPr lang="en-US" sz="1600" dirty="0"/>
            <a:t>O </a:t>
          </a:r>
          <a:r>
            <a:rPr lang="en-US" sz="1600" dirty="0" err="1"/>
            <a:t>desequilíbrio</a:t>
          </a:r>
          <a:endParaRPr lang="en-US" sz="1600" dirty="0"/>
        </a:p>
      </dgm:t>
    </dgm:pt>
    <dgm:pt modelId="{EDD53326-AA77-0442-BF7E-71F6EEA1D55B}" type="parTrans" cxnId="{AE50E3F5-A518-DB47-85B1-213C006C5ABE}">
      <dgm:prSet/>
      <dgm:spPr/>
      <dgm:t>
        <a:bodyPr/>
        <a:lstStyle/>
        <a:p>
          <a:endParaRPr lang="en-US"/>
        </a:p>
      </dgm:t>
    </dgm:pt>
    <dgm:pt modelId="{19EFB4F6-53E9-BF4B-A7F6-9B0447354D5D}" type="sibTrans" cxnId="{AE50E3F5-A518-DB47-85B1-213C006C5ABE}">
      <dgm:prSet/>
      <dgm:spPr/>
      <dgm:t>
        <a:bodyPr/>
        <a:lstStyle/>
        <a:p>
          <a:endParaRPr lang="en-US"/>
        </a:p>
      </dgm:t>
    </dgm:pt>
    <dgm:pt modelId="{9029D3E1-47D7-974C-A7A9-F0D2E4A25442}">
      <dgm:prSet phldrT="[Text]" custT="1"/>
      <dgm:spPr/>
      <dgm:t>
        <a:bodyPr/>
        <a:lstStyle/>
        <a:p>
          <a:r>
            <a:rPr lang="en-US" sz="1600" dirty="0"/>
            <a:t>O </a:t>
          </a:r>
          <a:r>
            <a:rPr lang="en-US" sz="1600" dirty="0" err="1"/>
            <a:t>equilíbrio</a:t>
          </a:r>
          <a:endParaRPr lang="en-US" sz="1600" dirty="0"/>
        </a:p>
      </dgm:t>
    </dgm:pt>
    <dgm:pt modelId="{4728E99D-3F2A-5C45-A8B2-715F4821F29B}" type="parTrans" cxnId="{746003F2-E660-7648-AA68-A5D85FA38BA5}">
      <dgm:prSet/>
      <dgm:spPr/>
      <dgm:t>
        <a:bodyPr/>
        <a:lstStyle/>
        <a:p>
          <a:endParaRPr lang="en-US"/>
        </a:p>
      </dgm:t>
    </dgm:pt>
    <dgm:pt modelId="{A331DD30-682D-064F-876D-73AF41E8DA5A}" type="sibTrans" cxnId="{746003F2-E660-7648-AA68-A5D85FA38BA5}">
      <dgm:prSet/>
      <dgm:spPr/>
      <dgm:t>
        <a:bodyPr/>
        <a:lstStyle/>
        <a:p>
          <a:endParaRPr lang="en-US"/>
        </a:p>
      </dgm:t>
    </dgm:pt>
    <dgm:pt modelId="{4510E868-85D1-974D-B242-BF1521EF4168}">
      <dgm:prSet phldrT="[Text]" custT="1"/>
      <dgm:spPr/>
      <dgm:t>
        <a:bodyPr/>
        <a:lstStyle/>
        <a:p>
          <a:r>
            <a:rPr lang="en-US" sz="1600" dirty="0"/>
            <a:t>A </a:t>
          </a:r>
          <a:r>
            <a:rPr lang="en-US" sz="1600" dirty="0" err="1"/>
            <a:t>solução</a:t>
          </a:r>
          <a:endParaRPr lang="en-US" sz="1900" dirty="0"/>
        </a:p>
      </dgm:t>
    </dgm:pt>
    <dgm:pt modelId="{C6F68080-8B0F-4944-B076-306BCF1DFA19}" type="parTrans" cxnId="{2BC1762D-117C-5249-8E3F-86F44CEE61D6}">
      <dgm:prSet/>
      <dgm:spPr/>
      <dgm:t>
        <a:bodyPr/>
        <a:lstStyle/>
        <a:p>
          <a:endParaRPr lang="en-US"/>
        </a:p>
      </dgm:t>
    </dgm:pt>
    <dgm:pt modelId="{CCFA83F4-59CD-6142-90BE-65414FA368DE}" type="sibTrans" cxnId="{2BC1762D-117C-5249-8E3F-86F44CEE61D6}">
      <dgm:prSet/>
      <dgm:spPr/>
      <dgm:t>
        <a:bodyPr/>
        <a:lstStyle/>
        <a:p>
          <a:endParaRPr lang="en-US"/>
        </a:p>
      </dgm:t>
    </dgm:pt>
    <dgm:pt modelId="{2FAF2F05-7D95-E54A-B5E6-33E0EE02D93F}">
      <dgm:prSet phldrT="[Text]"/>
      <dgm:spPr/>
      <dgm:t>
        <a:bodyPr/>
        <a:lstStyle/>
        <a:p>
          <a:r>
            <a:rPr lang="en-US" dirty="0" err="1"/>
            <a:t>Situação</a:t>
          </a:r>
          <a:r>
            <a:rPr lang="en-US" dirty="0"/>
            <a:t> </a:t>
          </a:r>
          <a:r>
            <a:rPr lang="en-US" dirty="0" err="1"/>
            <a:t>ou</a:t>
          </a:r>
          <a:r>
            <a:rPr lang="en-US" dirty="0"/>
            <a:t> </a:t>
          </a:r>
          <a:r>
            <a:rPr lang="en-US" dirty="0" err="1"/>
            <a:t>problema</a:t>
          </a:r>
          <a:endParaRPr lang="en-US" dirty="0"/>
        </a:p>
      </dgm:t>
    </dgm:pt>
    <dgm:pt modelId="{F7E6DA91-EAF0-8D48-A255-0F6656505148}" type="parTrans" cxnId="{260E6261-B869-4447-B779-851E82BAE624}">
      <dgm:prSet/>
      <dgm:spPr/>
      <dgm:t>
        <a:bodyPr/>
        <a:lstStyle/>
        <a:p>
          <a:endParaRPr lang="en-US"/>
        </a:p>
      </dgm:t>
    </dgm:pt>
    <dgm:pt modelId="{936D8ECF-EB82-A44C-83AE-90356328C844}" type="sibTrans" cxnId="{260E6261-B869-4447-B779-851E82BAE624}">
      <dgm:prSet/>
      <dgm:spPr/>
      <dgm:t>
        <a:bodyPr/>
        <a:lstStyle/>
        <a:p>
          <a:endParaRPr lang="en-US"/>
        </a:p>
      </dgm:t>
    </dgm:pt>
    <dgm:pt modelId="{364412F0-888D-AB41-B3AD-F82AC9863F29}">
      <dgm:prSet phldrT="[Text]"/>
      <dgm:spPr/>
      <dgm:t>
        <a:bodyPr/>
        <a:lstStyle/>
        <a:p>
          <a:r>
            <a:rPr lang="en-US" dirty="0" err="1"/>
            <a:t>Exemplos</a:t>
          </a:r>
          <a:endParaRPr lang="en-US" dirty="0"/>
        </a:p>
      </dgm:t>
    </dgm:pt>
    <dgm:pt modelId="{4A82B17C-45D3-3A49-B33F-6D35C57A0464}" type="parTrans" cxnId="{85E26F10-2ABE-0B44-9403-0E9F9C0F796E}">
      <dgm:prSet/>
      <dgm:spPr/>
      <dgm:t>
        <a:bodyPr/>
        <a:lstStyle/>
        <a:p>
          <a:endParaRPr lang="en-US"/>
        </a:p>
      </dgm:t>
    </dgm:pt>
    <dgm:pt modelId="{342A8BBC-7EA8-0645-8CFE-E3B69BC72F2C}" type="sibTrans" cxnId="{85E26F10-2ABE-0B44-9403-0E9F9C0F796E}">
      <dgm:prSet/>
      <dgm:spPr/>
      <dgm:t>
        <a:bodyPr/>
        <a:lstStyle/>
        <a:p>
          <a:endParaRPr lang="en-US"/>
        </a:p>
      </dgm:t>
    </dgm:pt>
    <dgm:pt modelId="{D3EE9E21-E1CE-4442-96C8-CC2C20985DB2}">
      <dgm:prSet phldrT="[Text]"/>
      <dgm:spPr/>
      <dgm:t>
        <a:bodyPr/>
        <a:lstStyle/>
        <a:p>
          <a:r>
            <a:rPr lang="en-US" dirty="0" err="1"/>
            <a:t>Contexto</a:t>
          </a:r>
          <a:r>
            <a:rPr lang="en-US" dirty="0"/>
            <a:t> </a:t>
          </a:r>
          <a:r>
            <a:rPr lang="en-US" dirty="0" err="1"/>
            <a:t>externo</a:t>
          </a:r>
          <a:r>
            <a:rPr lang="en-US" dirty="0"/>
            <a:t> </a:t>
          </a:r>
          <a:r>
            <a:rPr lang="en-US" dirty="0" err="1"/>
            <a:t>ou</a:t>
          </a:r>
          <a:r>
            <a:rPr lang="en-US" dirty="0"/>
            <a:t> </a:t>
          </a:r>
          <a:r>
            <a:rPr lang="en-US" dirty="0" err="1"/>
            <a:t>pontos</a:t>
          </a:r>
          <a:r>
            <a:rPr lang="en-US" dirty="0"/>
            <a:t> de </a:t>
          </a:r>
          <a:r>
            <a:rPr lang="en-US" dirty="0" err="1"/>
            <a:t>comparação</a:t>
          </a:r>
          <a:endParaRPr lang="en-US" dirty="0"/>
        </a:p>
      </dgm:t>
    </dgm:pt>
    <dgm:pt modelId="{94709EB5-4608-2A40-9E30-261AEFE80B5D}" type="parTrans" cxnId="{37A97994-AC26-1D47-9C94-8427DD7A0096}">
      <dgm:prSet/>
      <dgm:spPr/>
      <dgm:t>
        <a:bodyPr/>
        <a:lstStyle/>
        <a:p>
          <a:endParaRPr lang="en-US"/>
        </a:p>
      </dgm:t>
    </dgm:pt>
    <dgm:pt modelId="{13EC048B-B68A-1145-AFBF-976E5696B379}" type="sibTrans" cxnId="{37A97994-AC26-1D47-9C94-8427DD7A0096}">
      <dgm:prSet/>
      <dgm:spPr/>
      <dgm:t>
        <a:bodyPr/>
        <a:lstStyle/>
        <a:p>
          <a:endParaRPr lang="en-US"/>
        </a:p>
      </dgm:t>
    </dgm:pt>
    <dgm:pt modelId="{208FB354-0629-5B4F-8353-F06BAAA2D699}">
      <dgm:prSet phldrT="[Text]"/>
      <dgm:spPr/>
      <dgm:t>
        <a:bodyPr/>
        <a:lstStyle/>
        <a:p>
          <a:r>
            <a:rPr lang="en-US" dirty="0"/>
            <a:t>O que </a:t>
          </a:r>
          <a:r>
            <a:rPr lang="en-US" dirty="0" err="1"/>
            <a:t>pode</a:t>
          </a:r>
          <a:r>
            <a:rPr lang="en-US" dirty="0"/>
            <a:t> </a:t>
          </a:r>
          <a:r>
            <a:rPr lang="en-US" dirty="0" err="1"/>
            <a:t>acontecer</a:t>
          </a:r>
          <a:r>
            <a:rPr lang="en-US" dirty="0"/>
            <a:t> se nada for </a:t>
          </a:r>
          <a:r>
            <a:rPr lang="en-US" dirty="0" err="1"/>
            <a:t>feito</a:t>
          </a:r>
          <a:endParaRPr lang="en-US" dirty="0"/>
        </a:p>
      </dgm:t>
    </dgm:pt>
    <dgm:pt modelId="{F3C8856A-D275-A24B-B242-6C0484158041}" type="parTrans" cxnId="{45ED4876-67A4-1144-B607-7CA07EB57A70}">
      <dgm:prSet/>
      <dgm:spPr/>
      <dgm:t>
        <a:bodyPr/>
        <a:lstStyle/>
        <a:p>
          <a:endParaRPr lang="en-US"/>
        </a:p>
      </dgm:t>
    </dgm:pt>
    <dgm:pt modelId="{C6A83422-15B8-2D47-BE6E-F7D53E3B4F82}" type="sibTrans" cxnId="{45ED4876-67A4-1144-B607-7CA07EB57A70}">
      <dgm:prSet/>
      <dgm:spPr/>
      <dgm:t>
        <a:bodyPr/>
        <a:lstStyle/>
        <a:p>
          <a:endParaRPr lang="en-US"/>
        </a:p>
      </dgm:t>
    </dgm:pt>
    <dgm:pt modelId="{5334F7FB-B815-AD46-9B98-D359B7097DF5}">
      <dgm:prSet phldrT="[Text]"/>
      <dgm:spPr/>
      <dgm:t>
        <a:bodyPr/>
        <a:lstStyle/>
        <a:p>
          <a:r>
            <a:rPr lang="en-US" dirty="0" err="1"/>
            <a:t>Opções</a:t>
          </a:r>
          <a:r>
            <a:rPr lang="en-US" dirty="0"/>
            <a:t> </a:t>
          </a:r>
          <a:r>
            <a:rPr lang="en-US" dirty="0" err="1"/>
            <a:t>pra</a:t>
          </a:r>
          <a:r>
            <a:rPr lang="en-US" dirty="0"/>
            <a:t> </a:t>
          </a:r>
          <a:r>
            <a:rPr lang="en-US" dirty="0" err="1"/>
            <a:t>tratar</a:t>
          </a:r>
          <a:r>
            <a:rPr lang="en-US" dirty="0"/>
            <a:t> o </a:t>
          </a:r>
          <a:r>
            <a:rPr lang="en-US" dirty="0" err="1"/>
            <a:t>problema</a:t>
          </a:r>
          <a:endParaRPr lang="en-US" dirty="0"/>
        </a:p>
      </dgm:t>
    </dgm:pt>
    <dgm:pt modelId="{78F71287-2DF3-F246-A25F-7D2E87165FC4}" type="parTrans" cxnId="{B5A63AAC-9356-A94C-B8B5-C9ECE3817736}">
      <dgm:prSet/>
      <dgm:spPr/>
      <dgm:t>
        <a:bodyPr/>
        <a:lstStyle/>
        <a:p>
          <a:endParaRPr lang="en-US"/>
        </a:p>
      </dgm:t>
    </dgm:pt>
    <dgm:pt modelId="{1708DDFB-DB2A-E043-A829-C133295F6316}" type="sibTrans" cxnId="{B5A63AAC-9356-A94C-B8B5-C9ECE3817736}">
      <dgm:prSet/>
      <dgm:spPr/>
      <dgm:t>
        <a:bodyPr/>
        <a:lstStyle/>
        <a:p>
          <a:endParaRPr lang="en-US"/>
        </a:p>
      </dgm:t>
    </dgm:pt>
    <dgm:pt modelId="{DC563FC6-602C-6A44-902D-7C83971F86FB}">
      <dgm:prSet phldrT="[Text]"/>
      <dgm:spPr/>
      <dgm:t>
        <a:bodyPr/>
        <a:lstStyle/>
        <a:p>
          <a:r>
            <a:rPr lang="en-US" dirty="0" err="1"/>
            <a:t>Vantagens</a:t>
          </a:r>
          <a:r>
            <a:rPr lang="en-US" dirty="0"/>
            <a:t> da </a:t>
          </a:r>
          <a:r>
            <a:rPr lang="en-US" dirty="0" err="1"/>
            <a:t>solução</a:t>
          </a:r>
          <a:endParaRPr lang="en-US" dirty="0"/>
        </a:p>
      </dgm:t>
    </dgm:pt>
    <dgm:pt modelId="{43991AAC-E7DC-4947-A725-D4468650249A}" type="parTrans" cxnId="{3E602F94-FB23-2344-9613-3FBA14B806CF}">
      <dgm:prSet/>
      <dgm:spPr/>
      <dgm:t>
        <a:bodyPr/>
        <a:lstStyle/>
        <a:p>
          <a:endParaRPr lang="en-US"/>
        </a:p>
      </dgm:t>
    </dgm:pt>
    <dgm:pt modelId="{FBD0FFCC-71B9-A048-8A02-4485D663C629}" type="sibTrans" cxnId="{3E602F94-FB23-2344-9613-3FBA14B806CF}">
      <dgm:prSet/>
      <dgm:spPr/>
      <dgm:t>
        <a:bodyPr/>
        <a:lstStyle/>
        <a:p>
          <a:endParaRPr lang="en-US"/>
        </a:p>
      </dgm:t>
    </dgm:pt>
    <dgm:pt modelId="{FFA4D9FD-3199-3B48-896D-A1401D8B5860}">
      <dgm:prSet phldrT="[Text]"/>
      <dgm:spPr/>
      <dgm:t>
        <a:bodyPr/>
        <a:lstStyle/>
        <a:p>
          <a:r>
            <a:rPr lang="en-US" dirty="0"/>
            <a:t>Como o </a:t>
          </a:r>
          <a:r>
            <a:rPr lang="en-US" dirty="0" err="1"/>
            <a:t>publico</a:t>
          </a:r>
          <a:r>
            <a:rPr lang="en-US" dirty="0"/>
            <a:t> </a:t>
          </a:r>
          <a:r>
            <a:rPr lang="en-US" dirty="0" err="1"/>
            <a:t>pode</a:t>
          </a:r>
          <a:r>
            <a:rPr lang="en-US" dirty="0"/>
            <a:t> </a:t>
          </a:r>
          <a:r>
            <a:rPr lang="en-US" dirty="0" err="1"/>
            <a:t>ajudar</a:t>
          </a:r>
          <a:endParaRPr lang="en-US" dirty="0"/>
        </a:p>
      </dgm:t>
    </dgm:pt>
    <dgm:pt modelId="{79E30745-3DB0-5B4C-97C0-77DC888DC7E9}" type="parTrans" cxnId="{45D37521-D478-0449-85CA-DA801ED0B192}">
      <dgm:prSet/>
      <dgm:spPr/>
      <dgm:t>
        <a:bodyPr/>
        <a:lstStyle/>
        <a:p>
          <a:endParaRPr lang="en-US"/>
        </a:p>
      </dgm:t>
    </dgm:pt>
    <dgm:pt modelId="{77E870A3-BB84-BE4B-A644-03AEAEC83092}" type="sibTrans" cxnId="{45D37521-D478-0449-85CA-DA801ED0B192}">
      <dgm:prSet/>
      <dgm:spPr/>
      <dgm:t>
        <a:bodyPr/>
        <a:lstStyle/>
        <a:p>
          <a:endParaRPr lang="en-US"/>
        </a:p>
      </dgm:t>
    </dgm:pt>
    <dgm:pt modelId="{1397AA1F-D9BF-CA44-8C95-3A1DA6DD265B}">
      <dgm:prSet phldrT="[Text]"/>
      <dgm:spPr/>
      <dgm:t>
        <a:bodyPr/>
        <a:lstStyle/>
        <a:p>
          <a:r>
            <a:rPr lang="en-US" dirty="0" err="1"/>
            <a:t>Chamada</a:t>
          </a:r>
          <a:r>
            <a:rPr lang="en-US" dirty="0"/>
            <a:t> para a </a:t>
          </a:r>
          <a:r>
            <a:rPr lang="en-US" dirty="0" err="1"/>
            <a:t>ação</a:t>
          </a:r>
          <a:endParaRPr lang="en-US" dirty="0"/>
        </a:p>
      </dgm:t>
    </dgm:pt>
    <dgm:pt modelId="{D62A452A-CCF8-6546-8C80-C972D00F9FA7}" type="parTrans" cxnId="{2DD4E504-F704-0140-9000-366013B08C4B}">
      <dgm:prSet/>
      <dgm:spPr/>
      <dgm:t>
        <a:bodyPr/>
        <a:lstStyle/>
        <a:p>
          <a:endParaRPr lang="en-US"/>
        </a:p>
      </dgm:t>
    </dgm:pt>
    <dgm:pt modelId="{B68BD7F5-F578-E641-ABD4-D399762A1F98}" type="sibTrans" cxnId="{2DD4E504-F704-0140-9000-366013B08C4B}">
      <dgm:prSet/>
      <dgm:spPr/>
      <dgm:t>
        <a:bodyPr/>
        <a:lstStyle/>
        <a:p>
          <a:endParaRPr lang="en-US"/>
        </a:p>
      </dgm:t>
    </dgm:pt>
    <dgm:pt modelId="{92DC350D-62F6-7F43-B728-1BC567B6852C}">
      <dgm:prSet phldrT="[Text]"/>
      <dgm:spPr/>
      <dgm:t>
        <a:bodyPr/>
        <a:lstStyle/>
        <a:p>
          <a:r>
            <a:rPr lang="en-US" dirty="0" err="1"/>
            <a:t>Vincular</a:t>
          </a:r>
          <a:r>
            <a:rPr lang="en-US" dirty="0"/>
            <a:t> </a:t>
          </a:r>
          <a:r>
            <a:rPr lang="en-US" dirty="0" err="1"/>
            <a:t>ao</a:t>
          </a:r>
          <a:r>
            <a:rPr lang="en-US" dirty="0"/>
            <a:t> </a:t>
          </a:r>
          <a:r>
            <a:rPr lang="en-US" dirty="0" err="1"/>
            <a:t>início</a:t>
          </a:r>
          <a:endParaRPr lang="en-US" dirty="0"/>
        </a:p>
      </dgm:t>
    </dgm:pt>
    <dgm:pt modelId="{3197A51F-FBFF-1940-ABD4-D0BED304BBA4}" type="parTrans" cxnId="{2E52C57E-4B0F-D249-B781-F08A0F2557B3}">
      <dgm:prSet/>
      <dgm:spPr/>
      <dgm:t>
        <a:bodyPr/>
        <a:lstStyle/>
        <a:p>
          <a:endParaRPr lang="en-US"/>
        </a:p>
      </dgm:t>
    </dgm:pt>
    <dgm:pt modelId="{6822857D-396B-F840-B195-4F1EFADFF4A2}" type="sibTrans" cxnId="{2E52C57E-4B0F-D249-B781-F08A0F2557B3}">
      <dgm:prSet/>
      <dgm:spPr/>
      <dgm:t>
        <a:bodyPr/>
        <a:lstStyle/>
        <a:p>
          <a:endParaRPr lang="en-US"/>
        </a:p>
      </dgm:t>
    </dgm:pt>
    <dgm:pt modelId="{D09331C1-91F6-9C44-9DCC-40B02D047880}">
      <dgm:prSet phldrT="[Text]"/>
      <dgm:spPr/>
      <dgm:t>
        <a:bodyPr/>
        <a:lstStyle/>
        <a:p>
          <a:r>
            <a:rPr lang="en-US" dirty="0" err="1"/>
            <a:t>Recapitular</a:t>
          </a:r>
          <a:r>
            <a:rPr lang="en-US" dirty="0"/>
            <a:t> o </a:t>
          </a:r>
          <a:r>
            <a:rPr lang="en-US" dirty="0" err="1"/>
            <a:t>problema</a:t>
          </a:r>
          <a:endParaRPr lang="en-US" dirty="0"/>
        </a:p>
      </dgm:t>
    </dgm:pt>
    <dgm:pt modelId="{03543D38-7B7C-4042-8903-2615BF1AA11A}" type="parTrans" cxnId="{8652A8F7-06A3-AA47-9B37-E056BD07C406}">
      <dgm:prSet/>
      <dgm:spPr/>
      <dgm:t>
        <a:bodyPr/>
        <a:lstStyle/>
        <a:p>
          <a:endParaRPr lang="en-US"/>
        </a:p>
      </dgm:t>
    </dgm:pt>
    <dgm:pt modelId="{848F8049-03A4-E34C-8648-9DCFCF8F9EE7}" type="sibTrans" cxnId="{8652A8F7-06A3-AA47-9B37-E056BD07C406}">
      <dgm:prSet/>
      <dgm:spPr/>
      <dgm:t>
        <a:bodyPr/>
        <a:lstStyle/>
        <a:p>
          <a:endParaRPr lang="en-US"/>
        </a:p>
      </dgm:t>
    </dgm:pt>
    <dgm:pt modelId="{4A2E96DB-0DE9-CD43-9B39-E96A032708BC}" type="pres">
      <dgm:prSet presAssocID="{9ADEB7E5-95C2-6D45-B4B5-5D069E501A14}" presName="linearFlow" presStyleCnt="0">
        <dgm:presLayoutVars>
          <dgm:dir/>
          <dgm:animLvl val="lvl"/>
          <dgm:resizeHandles val="exact"/>
        </dgm:presLayoutVars>
      </dgm:prSet>
      <dgm:spPr/>
    </dgm:pt>
    <dgm:pt modelId="{B4A6C49E-DB29-8F42-9D13-F9CBF076723C}" type="pres">
      <dgm:prSet presAssocID="{0955F163-CF0C-204E-9AA6-38F9D3DD4A96}" presName="composite" presStyleCnt="0"/>
      <dgm:spPr/>
    </dgm:pt>
    <dgm:pt modelId="{18F5AF9B-0591-3D42-81CD-EC3D5551253A}" type="pres">
      <dgm:prSet presAssocID="{0955F163-CF0C-204E-9AA6-38F9D3DD4A96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A439EE6-E723-CF42-9889-EFCBD6F6E462}" type="pres">
      <dgm:prSet presAssocID="{0955F163-CF0C-204E-9AA6-38F9D3DD4A96}" presName="parSh" presStyleLbl="node1" presStyleIdx="0" presStyleCnt="3"/>
      <dgm:spPr/>
    </dgm:pt>
    <dgm:pt modelId="{18A68FB4-900E-BE48-8BFC-A35BE8475F94}" type="pres">
      <dgm:prSet presAssocID="{0955F163-CF0C-204E-9AA6-38F9D3DD4A96}" presName="desTx" presStyleLbl="fgAcc1" presStyleIdx="0" presStyleCnt="3">
        <dgm:presLayoutVars>
          <dgm:bulletEnabled val="1"/>
        </dgm:presLayoutVars>
      </dgm:prSet>
      <dgm:spPr/>
    </dgm:pt>
    <dgm:pt modelId="{783D2F35-9077-B245-B06E-BB7AE4162CB5}" type="pres">
      <dgm:prSet presAssocID="{79E6949A-6D49-0047-B4FC-FD1C0299A833}" presName="sibTrans" presStyleLbl="sibTrans2D1" presStyleIdx="0" presStyleCnt="2"/>
      <dgm:spPr/>
    </dgm:pt>
    <dgm:pt modelId="{FD9189C6-295A-2344-B915-87E74A53D31E}" type="pres">
      <dgm:prSet presAssocID="{79E6949A-6D49-0047-B4FC-FD1C0299A833}" presName="connTx" presStyleLbl="sibTrans2D1" presStyleIdx="0" presStyleCnt="2"/>
      <dgm:spPr/>
    </dgm:pt>
    <dgm:pt modelId="{2162F5F9-1817-9543-B658-5299D5264137}" type="pres">
      <dgm:prSet presAssocID="{CAEF9E02-CC17-1743-87CB-631C70F72F64}" presName="composite" presStyleCnt="0"/>
      <dgm:spPr/>
    </dgm:pt>
    <dgm:pt modelId="{7197B6C8-3A7F-7E42-A745-E0FA20294F56}" type="pres">
      <dgm:prSet presAssocID="{CAEF9E02-CC17-1743-87CB-631C70F72F64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1B84F78-06EE-9843-83F1-6212D0B411C6}" type="pres">
      <dgm:prSet presAssocID="{CAEF9E02-CC17-1743-87CB-631C70F72F64}" presName="parSh" presStyleLbl="node1" presStyleIdx="1" presStyleCnt="3"/>
      <dgm:spPr/>
    </dgm:pt>
    <dgm:pt modelId="{9AD6FCBD-8F70-2F41-9FF8-FE7270A40645}" type="pres">
      <dgm:prSet presAssocID="{CAEF9E02-CC17-1743-87CB-631C70F72F64}" presName="desTx" presStyleLbl="fgAcc1" presStyleIdx="1" presStyleCnt="3">
        <dgm:presLayoutVars>
          <dgm:bulletEnabled val="1"/>
        </dgm:presLayoutVars>
      </dgm:prSet>
      <dgm:spPr/>
    </dgm:pt>
    <dgm:pt modelId="{5D0BB764-A907-EA40-89F2-01257335A9B0}" type="pres">
      <dgm:prSet presAssocID="{CB688991-F43A-9144-AD6C-94976929237D}" presName="sibTrans" presStyleLbl="sibTrans2D1" presStyleIdx="1" presStyleCnt="2"/>
      <dgm:spPr/>
    </dgm:pt>
    <dgm:pt modelId="{A99FCFA9-5CCD-5E43-9143-429D7AC6AF4D}" type="pres">
      <dgm:prSet presAssocID="{CB688991-F43A-9144-AD6C-94976929237D}" presName="connTx" presStyleLbl="sibTrans2D1" presStyleIdx="1" presStyleCnt="2"/>
      <dgm:spPr/>
    </dgm:pt>
    <dgm:pt modelId="{C1FED4A7-FB3C-1F41-B6BC-0943D62728C0}" type="pres">
      <dgm:prSet presAssocID="{18F9E590-6EF8-3540-AB9D-962CCFDC6868}" presName="composite" presStyleCnt="0"/>
      <dgm:spPr/>
    </dgm:pt>
    <dgm:pt modelId="{0CE41790-A999-2943-8C61-4DAFB807B09D}" type="pres">
      <dgm:prSet presAssocID="{18F9E590-6EF8-3540-AB9D-962CCFDC686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26C2F291-8DDA-4A49-92A2-3A983770840E}" type="pres">
      <dgm:prSet presAssocID="{18F9E590-6EF8-3540-AB9D-962CCFDC6868}" presName="parSh" presStyleLbl="node1" presStyleIdx="2" presStyleCnt="3"/>
      <dgm:spPr/>
    </dgm:pt>
    <dgm:pt modelId="{E113ED39-2622-9640-8BFD-6800541CEBEA}" type="pres">
      <dgm:prSet presAssocID="{18F9E590-6EF8-3540-AB9D-962CCFDC686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2DD4E504-F704-0140-9000-366013B08C4B}" srcId="{18F9E590-6EF8-3540-AB9D-962CCFDC6868}" destId="{1397AA1F-D9BF-CA44-8C95-3A1DA6DD265B}" srcOrd="0" destOrd="0" parTransId="{D62A452A-CCF8-6546-8C80-C972D00F9FA7}" sibTransId="{B68BD7F5-F578-E641-ABD4-D399762A1F98}"/>
    <dgm:cxn modelId="{71BA0C0E-65CF-014D-BB75-3743DFA0E937}" type="presOf" srcId="{79E6949A-6D49-0047-B4FC-FD1C0299A833}" destId="{FD9189C6-295A-2344-B915-87E74A53D31E}" srcOrd="1" destOrd="0" presId="urn:microsoft.com/office/officeart/2005/8/layout/process3"/>
    <dgm:cxn modelId="{EC690610-B168-624E-83A9-9D1133758D1D}" type="presOf" srcId="{18F9E590-6EF8-3540-AB9D-962CCFDC6868}" destId="{0CE41790-A999-2943-8C61-4DAFB807B09D}" srcOrd="0" destOrd="0" presId="urn:microsoft.com/office/officeart/2005/8/layout/process3"/>
    <dgm:cxn modelId="{85E26F10-2ABE-0B44-9403-0E9F9C0F796E}" srcId="{CAEF9E02-CC17-1743-87CB-631C70F72F64}" destId="{364412F0-888D-AB41-B3AD-F82AC9863F29}" srcOrd="1" destOrd="0" parTransId="{4A82B17C-45D3-3A49-B33F-6D35C57A0464}" sibTransId="{342A8BBC-7EA8-0645-8CFE-E3B69BC72F2C}"/>
    <dgm:cxn modelId="{B0440412-26BB-EA40-9430-F6FF48B69D59}" type="presOf" srcId="{CAEF9E02-CC17-1743-87CB-631C70F72F64}" destId="{C1B84F78-06EE-9843-83F1-6212D0B411C6}" srcOrd="1" destOrd="0" presId="urn:microsoft.com/office/officeart/2005/8/layout/process3"/>
    <dgm:cxn modelId="{12C5BD16-75C8-A144-B9AC-76907CC6D6AF}" srcId="{0955F163-CF0C-204E-9AA6-38F9D3DD4A96}" destId="{C3E5453E-913C-344B-9B1F-E7508E8839BF}" srcOrd="0" destOrd="0" parTransId="{D0869D58-C9D9-324C-AC71-C423432C7B96}" sibTransId="{BB3853DE-D09D-D143-8674-D2AFE8D3F612}"/>
    <dgm:cxn modelId="{43E1A619-28F6-D24F-BBA9-D9DF2744160B}" type="presOf" srcId="{1171A2A1-6E54-A049-8BB2-0464F15676E1}" destId="{18A68FB4-900E-BE48-8BFC-A35BE8475F94}" srcOrd="0" destOrd="2" presId="urn:microsoft.com/office/officeart/2005/8/layout/process3"/>
    <dgm:cxn modelId="{45D37521-D478-0449-85CA-DA801ED0B192}" srcId="{CAEF9E02-CC17-1743-87CB-631C70F72F64}" destId="{FFA4D9FD-3199-3B48-896D-A1401D8B5860}" srcOrd="6" destOrd="0" parTransId="{79E30745-3DB0-5B4C-97C0-77DC888DC7E9}" sibTransId="{77E870A3-BB84-BE4B-A644-03AEAEC83092}"/>
    <dgm:cxn modelId="{493D3B24-7EDE-F348-8B12-4DA9088BD108}" type="presOf" srcId="{FFA4D9FD-3199-3B48-896D-A1401D8B5860}" destId="{9AD6FCBD-8F70-2F41-9FF8-FE7270A40645}" srcOrd="0" destOrd="6" presId="urn:microsoft.com/office/officeart/2005/8/layout/process3"/>
    <dgm:cxn modelId="{2BC1762D-117C-5249-8E3F-86F44CEE61D6}" srcId="{0955F163-CF0C-204E-9AA6-38F9D3DD4A96}" destId="{4510E868-85D1-974D-B242-BF1521EF4168}" srcOrd="5" destOrd="0" parTransId="{C6F68080-8B0F-4944-B076-306BCF1DFA19}" sibTransId="{CCFA83F4-59CD-6142-90BE-65414FA368DE}"/>
    <dgm:cxn modelId="{8D0F2B38-99B3-2743-833C-DAB1679D5E87}" type="presOf" srcId="{1397AA1F-D9BF-CA44-8C95-3A1DA6DD265B}" destId="{E113ED39-2622-9640-8BFD-6800541CEBEA}" srcOrd="0" destOrd="0" presId="urn:microsoft.com/office/officeart/2005/8/layout/process3"/>
    <dgm:cxn modelId="{853AC142-935E-884A-9A48-FB6A080074B7}" type="presOf" srcId="{9ADEB7E5-95C2-6D45-B4B5-5D069E501A14}" destId="{4A2E96DB-0DE9-CD43-9B39-E96A032708BC}" srcOrd="0" destOrd="0" presId="urn:microsoft.com/office/officeart/2005/8/layout/process3"/>
    <dgm:cxn modelId="{E49FBB51-3037-3147-A193-1A2D309D4C17}" srcId="{0955F163-CF0C-204E-9AA6-38F9D3DD4A96}" destId="{7A7F4CA7-2679-DB49-9BB8-2D6A05DDDB42}" srcOrd="1" destOrd="0" parTransId="{C3BE616E-80D7-F146-B7FB-ABDB80467562}" sibTransId="{6D0E2EAD-5EC5-6848-91DE-CB14BFBD85E4}"/>
    <dgm:cxn modelId="{256A6A5C-9AC8-2642-A76C-DE62DE2F6CD3}" srcId="{9ADEB7E5-95C2-6D45-B4B5-5D069E501A14}" destId="{CAEF9E02-CC17-1743-87CB-631C70F72F64}" srcOrd="1" destOrd="0" parTransId="{CCD15BD6-7CB8-044E-8E32-D0839FA37CC4}" sibTransId="{CB688991-F43A-9144-AD6C-94976929237D}"/>
    <dgm:cxn modelId="{260E6261-B869-4447-B779-851E82BAE624}" srcId="{CAEF9E02-CC17-1743-87CB-631C70F72F64}" destId="{2FAF2F05-7D95-E54A-B5E6-33E0EE02D93F}" srcOrd="0" destOrd="0" parTransId="{F7E6DA91-EAF0-8D48-A255-0F6656505148}" sibTransId="{936D8ECF-EB82-A44C-83AE-90356328C844}"/>
    <dgm:cxn modelId="{B332586C-D2C7-5645-B2D5-1EC4DED6AA59}" type="presOf" srcId="{CAEF9E02-CC17-1743-87CB-631C70F72F64}" destId="{7197B6C8-3A7F-7E42-A745-E0FA20294F56}" srcOrd="0" destOrd="0" presId="urn:microsoft.com/office/officeart/2005/8/layout/process3"/>
    <dgm:cxn modelId="{45ED4876-67A4-1144-B607-7CA07EB57A70}" srcId="{CAEF9E02-CC17-1743-87CB-631C70F72F64}" destId="{208FB354-0629-5B4F-8353-F06BAAA2D699}" srcOrd="3" destOrd="0" parTransId="{F3C8856A-D275-A24B-B242-6C0484158041}" sibTransId="{C6A83422-15B8-2D47-BE6E-F7D53E3B4F82}"/>
    <dgm:cxn modelId="{9E67A87B-591F-F042-B078-7E6D10B643BD}" type="presOf" srcId="{CB688991-F43A-9144-AD6C-94976929237D}" destId="{A99FCFA9-5CCD-5E43-9143-429D7AC6AF4D}" srcOrd="1" destOrd="0" presId="urn:microsoft.com/office/officeart/2005/8/layout/process3"/>
    <dgm:cxn modelId="{2E52C57E-4B0F-D249-B781-F08A0F2557B3}" srcId="{18F9E590-6EF8-3540-AB9D-962CCFDC6868}" destId="{92DC350D-62F6-7F43-B728-1BC567B6852C}" srcOrd="1" destOrd="0" parTransId="{3197A51F-FBFF-1940-ABD4-D0BED304BBA4}" sibTransId="{6822857D-396B-F840-B195-4F1EFADFF4A2}"/>
    <dgm:cxn modelId="{9A17AA82-16C8-4C42-9214-B462EDE58A5B}" type="presOf" srcId="{18F9E590-6EF8-3540-AB9D-962CCFDC6868}" destId="{26C2F291-8DDA-4A49-92A2-3A983770840E}" srcOrd="1" destOrd="0" presId="urn:microsoft.com/office/officeart/2005/8/layout/process3"/>
    <dgm:cxn modelId="{F37EF485-1E7D-0444-966D-ED24D6893396}" srcId="{0955F163-CF0C-204E-9AA6-38F9D3DD4A96}" destId="{1171A2A1-6E54-A049-8BB2-0464F15676E1}" srcOrd="2" destOrd="0" parTransId="{7CB5AE6D-092F-8848-9333-2CFBBE6B581B}" sibTransId="{3A0C706B-2DDC-B545-92DD-CDD30464A41B}"/>
    <dgm:cxn modelId="{158D6386-14D0-9A49-9A2F-72BBA779B6A5}" type="presOf" srcId="{0955F163-CF0C-204E-9AA6-38F9D3DD4A96}" destId="{18F5AF9B-0591-3D42-81CD-EC3D5551253A}" srcOrd="0" destOrd="0" presId="urn:microsoft.com/office/officeart/2005/8/layout/process3"/>
    <dgm:cxn modelId="{3E602F94-FB23-2344-9613-3FBA14B806CF}" srcId="{CAEF9E02-CC17-1743-87CB-631C70F72F64}" destId="{DC563FC6-602C-6A44-902D-7C83971F86FB}" srcOrd="5" destOrd="0" parTransId="{43991AAC-E7DC-4947-A725-D4468650249A}" sibTransId="{FBD0FFCC-71B9-A048-8A02-4485D663C629}"/>
    <dgm:cxn modelId="{37A97994-AC26-1D47-9C94-8427DD7A0096}" srcId="{CAEF9E02-CC17-1743-87CB-631C70F72F64}" destId="{D3EE9E21-E1CE-4442-96C8-CC2C20985DB2}" srcOrd="2" destOrd="0" parTransId="{94709EB5-4608-2A40-9E30-261AEFE80B5D}" sibTransId="{13EC048B-B68A-1145-AFBF-976E5696B379}"/>
    <dgm:cxn modelId="{703B159C-D18A-5D46-B31D-EA0E3FC9E16B}" type="presOf" srcId="{92DC350D-62F6-7F43-B728-1BC567B6852C}" destId="{E113ED39-2622-9640-8BFD-6800541CEBEA}" srcOrd="0" destOrd="1" presId="urn:microsoft.com/office/officeart/2005/8/layout/process3"/>
    <dgm:cxn modelId="{B63CCFA0-C281-C24B-9896-7624BF15E67D}" type="presOf" srcId="{CB688991-F43A-9144-AD6C-94976929237D}" destId="{5D0BB764-A907-EA40-89F2-01257335A9B0}" srcOrd="0" destOrd="0" presId="urn:microsoft.com/office/officeart/2005/8/layout/process3"/>
    <dgm:cxn modelId="{B5A63AAC-9356-A94C-B8B5-C9ECE3817736}" srcId="{CAEF9E02-CC17-1743-87CB-631C70F72F64}" destId="{5334F7FB-B815-AD46-9B98-D359B7097DF5}" srcOrd="4" destOrd="0" parTransId="{78F71287-2DF3-F246-A25F-7D2E87165FC4}" sibTransId="{1708DDFB-DB2A-E043-A829-C133295F6316}"/>
    <dgm:cxn modelId="{47BC5AAF-03F0-414D-842B-D1F6DD19F61A}" type="presOf" srcId="{5334F7FB-B815-AD46-9B98-D359B7097DF5}" destId="{9AD6FCBD-8F70-2F41-9FF8-FE7270A40645}" srcOrd="0" destOrd="4" presId="urn:microsoft.com/office/officeart/2005/8/layout/process3"/>
    <dgm:cxn modelId="{CD6153B3-4C15-724B-AB8E-131422760628}" type="presOf" srcId="{4510E868-85D1-974D-B242-BF1521EF4168}" destId="{18A68FB4-900E-BE48-8BFC-A35BE8475F94}" srcOrd="0" destOrd="5" presId="urn:microsoft.com/office/officeart/2005/8/layout/process3"/>
    <dgm:cxn modelId="{CDC9F1C0-3F7D-A54C-8A9F-953D2F4FB13C}" type="presOf" srcId="{208FB354-0629-5B4F-8353-F06BAAA2D699}" destId="{9AD6FCBD-8F70-2F41-9FF8-FE7270A40645}" srcOrd="0" destOrd="3" presId="urn:microsoft.com/office/officeart/2005/8/layout/process3"/>
    <dgm:cxn modelId="{769E5FC7-FCDA-EC4A-9691-D2D54A810988}" type="presOf" srcId="{D09331C1-91F6-9C44-9DCC-40B02D047880}" destId="{E113ED39-2622-9640-8BFD-6800541CEBEA}" srcOrd="0" destOrd="2" presId="urn:microsoft.com/office/officeart/2005/8/layout/process3"/>
    <dgm:cxn modelId="{8CEE76CB-CAD3-9B47-AD1A-135EFF034FFA}" type="presOf" srcId="{79E6949A-6D49-0047-B4FC-FD1C0299A833}" destId="{783D2F35-9077-B245-B06E-BB7AE4162CB5}" srcOrd="0" destOrd="0" presId="urn:microsoft.com/office/officeart/2005/8/layout/process3"/>
    <dgm:cxn modelId="{9638DAD2-4BD6-BF44-8B27-E1AD60E80732}" type="presOf" srcId="{C3E5453E-913C-344B-9B1F-E7508E8839BF}" destId="{18A68FB4-900E-BE48-8BFC-A35BE8475F94}" srcOrd="0" destOrd="0" presId="urn:microsoft.com/office/officeart/2005/8/layout/process3"/>
    <dgm:cxn modelId="{5E4E9EDA-1137-A54F-BEDB-009252C1183E}" type="presOf" srcId="{0955F163-CF0C-204E-9AA6-38F9D3DD4A96}" destId="{3A439EE6-E723-CF42-9889-EFCBD6F6E462}" srcOrd="1" destOrd="0" presId="urn:microsoft.com/office/officeart/2005/8/layout/process3"/>
    <dgm:cxn modelId="{C1B16FDB-AE07-E44E-A194-2C6C2C6D74E0}" type="presOf" srcId="{9029D3E1-47D7-974C-A7A9-F0D2E4A25442}" destId="{18A68FB4-900E-BE48-8BFC-A35BE8475F94}" srcOrd="0" destOrd="4" presId="urn:microsoft.com/office/officeart/2005/8/layout/process3"/>
    <dgm:cxn modelId="{285924DF-E0E3-2D40-BC2D-0985BB5929AE}" srcId="{9ADEB7E5-95C2-6D45-B4B5-5D069E501A14}" destId="{18F9E590-6EF8-3540-AB9D-962CCFDC6868}" srcOrd="2" destOrd="0" parTransId="{0FCD0768-EDF8-714D-BA33-B2807BFAD34D}" sibTransId="{C9317B85-B35C-CE41-B929-2BE43B93B81E}"/>
    <dgm:cxn modelId="{372D4EDF-7AE4-1F49-BDC1-1B7DBE265EFD}" type="presOf" srcId="{364412F0-888D-AB41-B3AD-F82AC9863F29}" destId="{9AD6FCBD-8F70-2F41-9FF8-FE7270A40645}" srcOrd="0" destOrd="1" presId="urn:microsoft.com/office/officeart/2005/8/layout/process3"/>
    <dgm:cxn modelId="{B40D81EE-A95B-A048-B4BA-0260363A094B}" type="presOf" srcId="{DC563FC6-602C-6A44-902D-7C83971F86FB}" destId="{9AD6FCBD-8F70-2F41-9FF8-FE7270A40645}" srcOrd="0" destOrd="5" presId="urn:microsoft.com/office/officeart/2005/8/layout/process3"/>
    <dgm:cxn modelId="{D44A88EE-4DC3-8346-877C-36FC5199D36C}" type="presOf" srcId="{D66C10FE-63D4-4A44-8609-9F539F5C8381}" destId="{18A68FB4-900E-BE48-8BFC-A35BE8475F94}" srcOrd="0" destOrd="3" presId="urn:microsoft.com/office/officeart/2005/8/layout/process3"/>
    <dgm:cxn modelId="{E0C231EF-110B-D64D-BCB0-9323DC09E46B}" type="presOf" srcId="{7A7F4CA7-2679-DB49-9BB8-2D6A05DDDB42}" destId="{18A68FB4-900E-BE48-8BFC-A35BE8475F94}" srcOrd="0" destOrd="1" presId="urn:microsoft.com/office/officeart/2005/8/layout/process3"/>
    <dgm:cxn modelId="{746003F2-E660-7648-AA68-A5D85FA38BA5}" srcId="{0955F163-CF0C-204E-9AA6-38F9D3DD4A96}" destId="{9029D3E1-47D7-974C-A7A9-F0D2E4A25442}" srcOrd="4" destOrd="0" parTransId="{4728E99D-3F2A-5C45-A8B2-715F4821F29B}" sibTransId="{A331DD30-682D-064F-876D-73AF41E8DA5A}"/>
    <dgm:cxn modelId="{F6A5FCF3-3F78-8D4B-A9EF-D78C05C076A9}" type="presOf" srcId="{D3EE9E21-E1CE-4442-96C8-CC2C20985DB2}" destId="{9AD6FCBD-8F70-2F41-9FF8-FE7270A40645}" srcOrd="0" destOrd="2" presId="urn:microsoft.com/office/officeart/2005/8/layout/process3"/>
    <dgm:cxn modelId="{AE50E3F5-A518-DB47-85B1-213C006C5ABE}" srcId="{0955F163-CF0C-204E-9AA6-38F9D3DD4A96}" destId="{D66C10FE-63D4-4A44-8609-9F539F5C8381}" srcOrd="3" destOrd="0" parTransId="{EDD53326-AA77-0442-BF7E-71F6EEA1D55B}" sibTransId="{19EFB4F6-53E9-BF4B-A7F6-9B0447354D5D}"/>
    <dgm:cxn modelId="{9A459EF6-EE87-C249-9EF8-B11B9ED45E18}" type="presOf" srcId="{2FAF2F05-7D95-E54A-B5E6-33E0EE02D93F}" destId="{9AD6FCBD-8F70-2F41-9FF8-FE7270A40645}" srcOrd="0" destOrd="0" presId="urn:microsoft.com/office/officeart/2005/8/layout/process3"/>
    <dgm:cxn modelId="{C3DFDCF6-E202-0945-95B3-2212852946E3}" srcId="{9ADEB7E5-95C2-6D45-B4B5-5D069E501A14}" destId="{0955F163-CF0C-204E-9AA6-38F9D3DD4A96}" srcOrd="0" destOrd="0" parTransId="{6D969742-7B11-BF41-8A43-7B8D73C333FB}" sibTransId="{79E6949A-6D49-0047-B4FC-FD1C0299A833}"/>
    <dgm:cxn modelId="{8652A8F7-06A3-AA47-9B37-E056BD07C406}" srcId="{18F9E590-6EF8-3540-AB9D-962CCFDC6868}" destId="{D09331C1-91F6-9C44-9DCC-40B02D047880}" srcOrd="2" destOrd="0" parTransId="{03543D38-7B7C-4042-8903-2615BF1AA11A}" sibTransId="{848F8049-03A4-E34C-8648-9DCFCF8F9EE7}"/>
    <dgm:cxn modelId="{9161097E-44CE-FA46-90B8-3C4C68E351C3}" type="presParOf" srcId="{4A2E96DB-0DE9-CD43-9B39-E96A032708BC}" destId="{B4A6C49E-DB29-8F42-9D13-F9CBF076723C}" srcOrd="0" destOrd="0" presId="urn:microsoft.com/office/officeart/2005/8/layout/process3"/>
    <dgm:cxn modelId="{2E35974D-4486-7149-A598-FE31D2BE8A24}" type="presParOf" srcId="{B4A6C49E-DB29-8F42-9D13-F9CBF076723C}" destId="{18F5AF9B-0591-3D42-81CD-EC3D5551253A}" srcOrd="0" destOrd="0" presId="urn:microsoft.com/office/officeart/2005/8/layout/process3"/>
    <dgm:cxn modelId="{9230477C-D480-C94E-8135-D8AEADB2F26A}" type="presParOf" srcId="{B4A6C49E-DB29-8F42-9D13-F9CBF076723C}" destId="{3A439EE6-E723-CF42-9889-EFCBD6F6E462}" srcOrd="1" destOrd="0" presId="urn:microsoft.com/office/officeart/2005/8/layout/process3"/>
    <dgm:cxn modelId="{1757DBEF-6292-3245-89BC-33B3C47BB4F9}" type="presParOf" srcId="{B4A6C49E-DB29-8F42-9D13-F9CBF076723C}" destId="{18A68FB4-900E-BE48-8BFC-A35BE8475F94}" srcOrd="2" destOrd="0" presId="urn:microsoft.com/office/officeart/2005/8/layout/process3"/>
    <dgm:cxn modelId="{AD765B8D-8DD6-1A46-8C69-07FA80F75482}" type="presParOf" srcId="{4A2E96DB-0DE9-CD43-9B39-E96A032708BC}" destId="{783D2F35-9077-B245-B06E-BB7AE4162CB5}" srcOrd="1" destOrd="0" presId="urn:microsoft.com/office/officeart/2005/8/layout/process3"/>
    <dgm:cxn modelId="{333483A5-F595-D749-9F8F-D1C545563B5B}" type="presParOf" srcId="{783D2F35-9077-B245-B06E-BB7AE4162CB5}" destId="{FD9189C6-295A-2344-B915-87E74A53D31E}" srcOrd="0" destOrd="0" presId="urn:microsoft.com/office/officeart/2005/8/layout/process3"/>
    <dgm:cxn modelId="{8DA89216-316A-5E45-AE18-664C5528FBF5}" type="presParOf" srcId="{4A2E96DB-0DE9-CD43-9B39-E96A032708BC}" destId="{2162F5F9-1817-9543-B658-5299D5264137}" srcOrd="2" destOrd="0" presId="urn:microsoft.com/office/officeart/2005/8/layout/process3"/>
    <dgm:cxn modelId="{FA205C3D-8D87-9448-863E-2EC13D3863FE}" type="presParOf" srcId="{2162F5F9-1817-9543-B658-5299D5264137}" destId="{7197B6C8-3A7F-7E42-A745-E0FA20294F56}" srcOrd="0" destOrd="0" presId="urn:microsoft.com/office/officeart/2005/8/layout/process3"/>
    <dgm:cxn modelId="{32401A42-FF36-CE48-81FD-3A6D215E3034}" type="presParOf" srcId="{2162F5F9-1817-9543-B658-5299D5264137}" destId="{C1B84F78-06EE-9843-83F1-6212D0B411C6}" srcOrd="1" destOrd="0" presId="urn:microsoft.com/office/officeart/2005/8/layout/process3"/>
    <dgm:cxn modelId="{7E943F9A-30CD-564F-A3E9-3C31EF7C9F4B}" type="presParOf" srcId="{2162F5F9-1817-9543-B658-5299D5264137}" destId="{9AD6FCBD-8F70-2F41-9FF8-FE7270A40645}" srcOrd="2" destOrd="0" presId="urn:microsoft.com/office/officeart/2005/8/layout/process3"/>
    <dgm:cxn modelId="{45C11EF5-AE65-6444-B7CE-3A953BA8A738}" type="presParOf" srcId="{4A2E96DB-0DE9-CD43-9B39-E96A032708BC}" destId="{5D0BB764-A907-EA40-89F2-01257335A9B0}" srcOrd="3" destOrd="0" presId="urn:microsoft.com/office/officeart/2005/8/layout/process3"/>
    <dgm:cxn modelId="{9EC34410-34B6-FB4B-B54D-4370681E71A4}" type="presParOf" srcId="{5D0BB764-A907-EA40-89F2-01257335A9B0}" destId="{A99FCFA9-5CCD-5E43-9143-429D7AC6AF4D}" srcOrd="0" destOrd="0" presId="urn:microsoft.com/office/officeart/2005/8/layout/process3"/>
    <dgm:cxn modelId="{89F6E5D7-1B22-E54A-9666-EEBB8BE6604D}" type="presParOf" srcId="{4A2E96DB-0DE9-CD43-9B39-E96A032708BC}" destId="{C1FED4A7-FB3C-1F41-B6BC-0943D62728C0}" srcOrd="4" destOrd="0" presId="urn:microsoft.com/office/officeart/2005/8/layout/process3"/>
    <dgm:cxn modelId="{BC140026-6BD3-D84D-880C-38B9757924F0}" type="presParOf" srcId="{C1FED4A7-FB3C-1F41-B6BC-0943D62728C0}" destId="{0CE41790-A999-2943-8C61-4DAFB807B09D}" srcOrd="0" destOrd="0" presId="urn:microsoft.com/office/officeart/2005/8/layout/process3"/>
    <dgm:cxn modelId="{872BC62E-ED5E-744D-83AA-81DF606AE5E9}" type="presParOf" srcId="{C1FED4A7-FB3C-1F41-B6BC-0943D62728C0}" destId="{26C2F291-8DDA-4A49-92A2-3A983770840E}" srcOrd="1" destOrd="0" presId="urn:microsoft.com/office/officeart/2005/8/layout/process3"/>
    <dgm:cxn modelId="{79E7BC71-DF8C-C44F-A484-74BEF262BB56}" type="presParOf" srcId="{C1FED4A7-FB3C-1F41-B6BC-0943D62728C0}" destId="{E113ED39-2622-9640-8BFD-6800541CEBEA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3C74A6-8DF9-BC43-BAB1-421DDCFB983D}">
      <dsp:nvSpPr>
        <dsp:cNvPr id="0" name=""/>
        <dsp:cNvSpPr/>
      </dsp:nvSpPr>
      <dsp:spPr>
        <a:xfrm>
          <a:off x="2002" y="1225347"/>
          <a:ext cx="1344420" cy="1613304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7719" rIns="48895" bIns="0" numCol="1" spcCol="1270" anchor="t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Contexto</a:t>
          </a:r>
          <a:endParaRPr lang="en-US" sz="1100" kern="1200" dirty="0"/>
        </a:p>
      </dsp:txBody>
      <dsp:txXfrm rot="16200000">
        <a:off x="-525010" y="1752360"/>
        <a:ext cx="1322909" cy="268884"/>
      </dsp:txXfrm>
    </dsp:sp>
    <dsp:sp modelId="{361874A3-2B23-3B41-863C-F9C36CC4B5C9}">
      <dsp:nvSpPr>
        <dsp:cNvPr id="0" name=""/>
        <dsp:cNvSpPr/>
      </dsp:nvSpPr>
      <dsp:spPr>
        <a:xfrm>
          <a:off x="270886" y="1225347"/>
          <a:ext cx="1001593" cy="1613304"/>
        </a:xfrm>
        <a:prstGeom prst="rect">
          <a:avLst/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Análise</a:t>
          </a:r>
          <a:r>
            <a:rPr lang="en-US" sz="1500" kern="1200" dirty="0"/>
            <a:t> </a:t>
          </a:r>
          <a:r>
            <a:rPr lang="en-US" sz="1500" kern="1200" dirty="0" err="1"/>
            <a:t>Exploratória</a:t>
          </a:r>
          <a:r>
            <a:rPr lang="en-US" sz="1500" kern="1200" dirty="0"/>
            <a:t> x </a:t>
          </a:r>
          <a:r>
            <a:rPr lang="en-US" sz="1500" kern="1200" dirty="0" err="1"/>
            <a:t>Análise</a:t>
          </a:r>
          <a:r>
            <a:rPr lang="en-US" sz="1500" kern="1200" dirty="0"/>
            <a:t> </a:t>
          </a:r>
          <a:r>
            <a:rPr lang="en-US" sz="1500" kern="1200" dirty="0" err="1"/>
            <a:t>Explanatória</a:t>
          </a:r>
          <a:endParaRPr lang="en-US" sz="1500" kern="1200" dirty="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Quem,o</a:t>
          </a:r>
          <a:r>
            <a:rPr lang="en-US" sz="1500" kern="1200" dirty="0"/>
            <a:t> que e </a:t>
          </a:r>
          <a:r>
            <a:rPr lang="en-US" sz="1500" kern="1200" dirty="0" err="1"/>
            <a:t>como</a:t>
          </a:r>
          <a:endParaRPr lang="en-US" sz="1500" kern="1200" dirty="0"/>
        </a:p>
      </dsp:txBody>
      <dsp:txXfrm>
        <a:off x="270886" y="1225347"/>
        <a:ext cx="1001593" cy="1613304"/>
      </dsp:txXfrm>
    </dsp:sp>
    <dsp:sp modelId="{ED47DE4D-071B-1E40-80D8-4F8007F6E45D}">
      <dsp:nvSpPr>
        <dsp:cNvPr id="0" name=""/>
        <dsp:cNvSpPr/>
      </dsp:nvSpPr>
      <dsp:spPr>
        <a:xfrm>
          <a:off x="1393477" y="1225347"/>
          <a:ext cx="1344420" cy="1613304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5">
                <a:hueOff val="1028567"/>
                <a:satOff val="2350"/>
                <a:lumOff val="-6510"/>
                <a:alphaOff val="0"/>
                <a:shade val="51000"/>
                <a:satMod val="130000"/>
              </a:schemeClr>
            </a:gs>
            <a:gs pos="80000">
              <a:schemeClr val="accent5">
                <a:hueOff val="1028567"/>
                <a:satOff val="2350"/>
                <a:lumOff val="-6510"/>
                <a:alphaOff val="0"/>
                <a:shade val="93000"/>
                <a:satMod val="130000"/>
              </a:schemeClr>
            </a:gs>
            <a:gs pos="100000">
              <a:schemeClr val="accent5">
                <a:hueOff val="1028567"/>
                <a:satOff val="2350"/>
                <a:lumOff val="-651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7719" rIns="48895" bIns="0" numCol="1" spcCol="1270" anchor="t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Visual</a:t>
          </a:r>
        </a:p>
      </dsp:txBody>
      <dsp:txXfrm rot="16200000">
        <a:off x="866464" y="1752360"/>
        <a:ext cx="1322909" cy="268884"/>
      </dsp:txXfrm>
    </dsp:sp>
    <dsp:sp modelId="{68C8394C-264E-784E-84BC-FB80B5A0F5B3}">
      <dsp:nvSpPr>
        <dsp:cNvPr id="0" name=""/>
        <dsp:cNvSpPr/>
      </dsp:nvSpPr>
      <dsp:spPr>
        <a:xfrm rot="5400000">
          <a:off x="1281626" y="2507864"/>
          <a:ext cx="237145" cy="20166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7E5B667-5461-0D4E-85A8-C9F04CE02C24}">
      <dsp:nvSpPr>
        <dsp:cNvPr id="0" name=""/>
        <dsp:cNvSpPr/>
      </dsp:nvSpPr>
      <dsp:spPr>
        <a:xfrm>
          <a:off x="1662361" y="1225347"/>
          <a:ext cx="1001593" cy="1613304"/>
        </a:xfrm>
        <a:prstGeom prst="rect">
          <a:avLst/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Tipos</a:t>
          </a:r>
          <a:endParaRPr lang="en-US" sz="1500" kern="1200" dirty="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 que </a:t>
          </a:r>
          <a:r>
            <a:rPr lang="en-US" sz="1500" kern="1200" dirty="0" err="1"/>
            <a:t>evitar</a:t>
          </a:r>
          <a:endParaRPr lang="en-US" sz="1500" kern="1200" dirty="0"/>
        </a:p>
      </dsp:txBody>
      <dsp:txXfrm>
        <a:off x="1662361" y="1225347"/>
        <a:ext cx="1001593" cy="1613304"/>
      </dsp:txXfrm>
    </dsp:sp>
    <dsp:sp modelId="{C4874129-8689-9A48-BBAF-B3500EC51025}">
      <dsp:nvSpPr>
        <dsp:cNvPr id="0" name=""/>
        <dsp:cNvSpPr/>
      </dsp:nvSpPr>
      <dsp:spPr>
        <a:xfrm>
          <a:off x="2784952" y="1225347"/>
          <a:ext cx="1344420" cy="1613304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5">
                <a:hueOff val="2057134"/>
                <a:satOff val="4699"/>
                <a:lumOff val="-13020"/>
                <a:alphaOff val="0"/>
                <a:shade val="51000"/>
                <a:satMod val="130000"/>
              </a:schemeClr>
            </a:gs>
            <a:gs pos="80000">
              <a:schemeClr val="accent5">
                <a:hueOff val="2057134"/>
                <a:satOff val="4699"/>
                <a:lumOff val="-13020"/>
                <a:alphaOff val="0"/>
                <a:shade val="93000"/>
                <a:satMod val="130000"/>
              </a:schemeClr>
            </a:gs>
            <a:gs pos="100000">
              <a:schemeClr val="accent5">
                <a:hueOff val="2057134"/>
                <a:satOff val="4699"/>
                <a:lumOff val="-1302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7719" rIns="48895" bIns="0" numCol="1" spcCol="1270" anchor="t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Saturação</a:t>
          </a:r>
          <a:endParaRPr lang="en-US" sz="1100" kern="1200" dirty="0"/>
        </a:p>
      </dsp:txBody>
      <dsp:txXfrm rot="16200000">
        <a:off x="2257939" y="1752360"/>
        <a:ext cx="1322909" cy="268884"/>
      </dsp:txXfrm>
    </dsp:sp>
    <dsp:sp modelId="{884535C1-B387-A14A-8DAF-5A0C719FAC55}">
      <dsp:nvSpPr>
        <dsp:cNvPr id="0" name=""/>
        <dsp:cNvSpPr/>
      </dsp:nvSpPr>
      <dsp:spPr>
        <a:xfrm rot="5400000">
          <a:off x="2673101" y="2507864"/>
          <a:ext cx="237145" cy="20166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1285709"/>
              <a:satOff val="2937"/>
              <a:lumOff val="-813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ECD907A-C72F-CE4C-8286-E67D033F216F}">
      <dsp:nvSpPr>
        <dsp:cNvPr id="0" name=""/>
        <dsp:cNvSpPr/>
      </dsp:nvSpPr>
      <dsp:spPr>
        <a:xfrm>
          <a:off x="3053836" y="1225347"/>
          <a:ext cx="1001593" cy="1613304"/>
        </a:xfrm>
        <a:prstGeom prst="rect">
          <a:avLst/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Gestalt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Espaço</a:t>
          </a:r>
          <a:r>
            <a:rPr lang="en-US" sz="1500" kern="1200" dirty="0"/>
            <a:t> </a:t>
          </a:r>
          <a:r>
            <a:rPr lang="en-US" sz="1500" kern="1200" dirty="0" err="1"/>
            <a:t>em</a:t>
          </a:r>
          <a:r>
            <a:rPr lang="en-US" sz="1500" kern="1200" dirty="0"/>
            <a:t> </a:t>
          </a:r>
          <a:r>
            <a:rPr lang="en-US" sz="1500" kern="1200" dirty="0" err="1"/>
            <a:t>branco</a:t>
          </a:r>
          <a:endParaRPr lang="en-US" sz="1500" kern="1200" dirty="0"/>
        </a:p>
      </dsp:txBody>
      <dsp:txXfrm>
        <a:off x="3053836" y="1225347"/>
        <a:ext cx="1001593" cy="1613304"/>
      </dsp:txXfrm>
    </dsp:sp>
    <dsp:sp modelId="{BFA370D7-B7E2-234B-BA3F-B15675AE8F19}">
      <dsp:nvSpPr>
        <dsp:cNvPr id="0" name=""/>
        <dsp:cNvSpPr/>
      </dsp:nvSpPr>
      <dsp:spPr>
        <a:xfrm>
          <a:off x="4176427" y="1225347"/>
          <a:ext cx="1344420" cy="1613304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5">
                <a:hueOff val="3085702"/>
                <a:satOff val="7049"/>
                <a:lumOff val="-19529"/>
                <a:alphaOff val="0"/>
                <a:shade val="51000"/>
                <a:satMod val="130000"/>
              </a:schemeClr>
            </a:gs>
            <a:gs pos="80000">
              <a:schemeClr val="accent5">
                <a:hueOff val="3085702"/>
                <a:satOff val="7049"/>
                <a:lumOff val="-19529"/>
                <a:alphaOff val="0"/>
                <a:shade val="93000"/>
                <a:satMod val="130000"/>
              </a:schemeClr>
            </a:gs>
            <a:gs pos="100000">
              <a:schemeClr val="accent5">
                <a:hueOff val="3085702"/>
                <a:satOff val="7049"/>
                <a:lumOff val="-1952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7719" rIns="48895" bIns="0" numCol="1" spcCol="1270" anchor="t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Focalizar</a:t>
          </a:r>
          <a:r>
            <a:rPr lang="en-US" sz="1100" kern="1200" dirty="0"/>
            <a:t> a </a:t>
          </a:r>
          <a:r>
            <a:rPr lang="en-US" sz="1100" kern="1200" dirty="0" err="1"/>
            <a:t>atenção</a:t>
          </a:r>
          <a:endParaRPr lang="en-US" sz="1100" kern="1200" dirty="0"/>
        </a:p>
      </dsp:txBody>
      <dsp:txXfrm rot="16200000">
        <a:off x="3649414" y="1752360"/>
        <a:ext cx="1322909" cy="268884"/>
      </dsp:txXfrm>
    </dsp:sp>
    <dsp:sp modelId="{BBD390CF-5A54-E04A-9F1C-0457A5E7AD07}">
      <dsp:nvSpPr>
        <dsp:cNvPr id="0" name=""/>
        <dsp:cNvSpPr/>
      </dsp:nvSpPr>
      <dsp:spPr>
        <a:xfrm rot="5400000">
          <a:off x="4064576" y="2507864"/>
          <a:ext cx="237145" cy="20166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2571418"/>
              <a:satOff val="5874"/>
              <a:lumOff val="-1627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E58DC3A-406A-7542-8E54-18AF26546053}">
      <dsp:nvSpPr>
        <dsp:cNvPr id="0" name=""/>
        <dsp:cNvSpPr/>
      </dsp:nvSpPr>
      <dsp:spPr>
        <a:xfrm>
          <a:off x="4445311" y="1225347"/>
          <a:ext cx="1001593" cy="1613304"/>
        </a:xfrm>
        <a:prstGeom prst="rect">
          <a:avLst/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Atributos</a:t>
          </a:r>
          <a:r>
            <a:rPr lang="en-US" sz="1500" kern="1200" dirty="0"/>
            <a:t> </a:t>
          </a:r>
          <a:r>
            <a:rPr lang="en-US" sz="1500" kern="1200" dirty="0" err="1"/>
            <a:t>pré-atentivos</a:t>
          </a:r>
          <a:endParaRPr lang="en-US" sz="1500" kern="1200" dirty="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Cor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Tamanho</a:t>
          </a:r>
          <a:endParaRPr lang="en-US" sz="1500" kern="1200" dirty="0"/>
        </a:p>
      </dsp:txBody>
      <dsp:txXfrm>
        <a:off x="4445311" y="1225347"/>
        <a:ext cx="1001593" cy="1613304"/>
      </dsp:txXfrm>
    </dsp:sp>
    <dsp:sp modelId="{30B2F2B2-2146-114B-A2DB-8463FFF2C88E}">
      <dsp:nvSpPr>
        <dsp:cNvPr id="0" name=""/>
        <dsp:cNvSpPr/>
      </dsp:nvSpPr>
      <dsp:spPr>
        <a:xfrm>
          <a:off x="5567902" y="1225347"/>
          <a:ext cx="1344420" cy="1613304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5">
                <a:hueOff val="4114269"/>
                <a:satOff val="9398"/>
                <a:lumOff val="-26039"/>
                <a:alphaOff val="0"/>
                <a:shade val="51000"/>
                <a:satMod val="130000"/>
              </a:schemeClr>
            </a:gs>
            <a:gs pos="80000">
              <a:schemeClr val="accent5">
                <a:hueOff val="4114269"/>
                <a:satOff val="9398"/>
                <a:lumOff val="-26039"/>
                <a:alphaOff val="0"/>
                <a:shade val="93000"/>
                <a:satMod val="130000"/>
              </a:schemeClr>
            </a:gs>
            <a:gs pos="100000">
              <a:schemeClr val="accent5">
                <a:hueOff val="4114269"/>
                <a:satOff val="9398"/>
                <a:lumOff val="-2603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7719" rIns="48895" bIns="0" numCol="1" spcCol="1270" anchor="t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Pensar</a:t>
          </a:r>
          <a:r>
            <a:rPr lang="en-US" sz="1100" kern="1200" dirty="0"/>
            <a:t> </a:t>
          </a:r>
          <a:r>
            <a:rPr lang="en-US" sz="1100" kern="1200" dirty="0" err="1"/>
            <a:t>como</a:t>
          </a:r>
          <a:r>
            <a:rPr lang="en-US" sz="1100" kern="1200" dirty="0"/>
            <a:t> Designer</a:t>
          </a:r>
        </a:p>
      </dsp:txBody>
      <dsp:txXfrm rot="16200000">
        <a:off x="5040889" y="1752360"/>
        <a:ext cx="1322909" cy="268884"/>
      </dsp:txXfrm>
    </dsp:sp>
    <dsp:sp modelId="{1019B337-F60E-0B48-99F5-746E7E2ABB2C}">
      <dsp:nvSpPr>
        <dsp:cNvPr id="0" name=""/>
        <dsp:cNvSpPr/>
      </dsp:nvSpPr>
      <dsp:spPr>
        <a:xfrm rot="5400000">
          <a:off x="5456051" y="2507864"/>
          <a:ext cx="237145" cy="20166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3857127"/>
              <a:satOff val="8811"/>
              <a:lumOff val="-2441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3D93EC8-AAB3-7E4B-A502-D1BB480D8230}">
      <dsp:nvSpPr>
        <dsp:cNvPr id="0" name=""/>
        <dsp:cNvSpPr/>
      </dsp:nvSpPr>
      <dsp:spPr>
        <a:xfrm>
          <a:off x="5836786" y="1225347"/>
          <a:ext cx="1001593" cy="1613304"/>
        </a:xfrm>
        <a:prstGeom prst="rect">
          <a:avLst/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Uso</a:t>
          </a:r>
          <a:r>
            <a:rPr lang="en-US" sz="1500" kern="1200" dirty="0"/>
            <a:t> de </a:t>
          </a:r>
          <a:r>
            <a:rPr lang="en-US" sz="1500" kern="1200" dirty="0" err="1"/>
            <a:t>Texto</a:t>
          </a:r>
          <a:endParaRPr lang="en-US" sz="1500" kern="1200" dirty="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Alinhar</a:t>
          </a:r>
          <a:r>
            <a:rPr lang="en-US" sz="1500" kern="1200" dirty="0"/>
            <a:t> </a:t>
          </a:r>
          <a:r>
            <a:rPr lang="en-US" sz="1500" kern="1200" dirty="0" err="1"/>
            <a:t>elementos</a:t>
          </a:r>
          <a:endParaRPr lang="en-US" sz="1500" kern="1200" dirty="0"/>
        </a:p>
      </dsp:txBody>
      <dsp:txXfrm>
        <a:off x="5836786" y="1225347"/>
        <a:ext cx="1001593" cy="1613304"/>
      </dsp:txXfrm>
    </dsp:sp>
    <dsp:sp modelId="{2157884A-BEFD-9C43-8484-EE153D021320}">
      <dsp:nvSpPr>
        <dsp:cNvPr id="0" name=""/>
        <dsp:cNvSpPr/>
      </dsp:nvSpPr>
      <dsp:spPr>
        <a:xfrm>
          <a:off x="6959377" y="1225347"/>
          <a:ext cx="1344420" cy="1613304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5">
                <a:hueOff val="5142836"/>
                <a:satOff val="11748"/>
                <a:lumOff val="-32549"/>
                <a:alphaOff val="0"/>
                <a:shade val="51000"/>
                <a:satMod val="130000"/>
              </a:schemeClr>
            </a:gs>
            <a:gs pos="80000">
              <a:schemeClr val="accent5">
                <a:hueOff val="5142836"/>
                <a:satOff val="11748"/>
                <a:lumOff val="-32549"/>
                <a:alphaOff val="0"/>
                <a:shade val="93000"/>
                <a:satMod val="130000"/>
              </a:schemeClr>
            </a:gs>
            <a:gs pos="100000">
              <a:schemeClr val="accent5">
                <a:hueOff val="5142836"/>
                <a:satOff val="11748"/>
                <a:lumOff val="-3254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37719" rIns="48895" bIns="0" numCol="1" spcCol="1270" anchor="t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Conte </a:t>
          </a:r>
          <a:r>
            <a:rPr lang="en-US" sz="1100" kern="1200" dirty="0" err="1"/>
            <a:t>uma</a:t>
          </a:r>
          <a:r>
            <a:rPr lang="en-US" sz="1100" kern="1200" dirty="0"/>
            <a:t> </a:t>
          </a:r>
          <a:r>
            <a:rPr lang="en-US" sz="1100" kern="1200" dirty="0" err="1"/>
            <a:t>história</a:t>
          </a:r>
          <a:endParaRPr lang="en-US" sz="1100" kern="1200" dirty="0"/>
        </a:p>
      </dsp:txBody>
      <dsp:txXfrm rot="16200000">
        <a:off x="6432364" y="1752360"/>
        <a:ext cx="1322909" cy="268884"/>
      </dsp:txXfrm>
    </dsp:sp>
    <dsp:sp modelId="{54F64647-B989-C54A-B97A-4EB9DDAC94B2}">
      <dsp:nvSpPr>
        <dsp:cNvPr id="0" name=""/>
        <dsp:cNvSpPr/>
      </dsp:nvSpPr>
      <dsp:spPr>
        <a:xfrm rot="5400000">
          <a:off x="6847526" y="2507864"/>
          <a:ext cx="237145" cy="20166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5142836"/>
              <a:satOff val="11748"/>
              <a:lumOff val="-3254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EDBE0EB-44E8-B24F-9B37-86C463C8054C}">
      <dsp:nvSpPr>
        <dsp:cNvPr id="0" name=""/>
        <dsp:cNvSpPr/>
      </dsp:nvSpPr>
      <dsp:spPr>
        <a:xfrm>
          <a:off x="7228261" y="1225347"/>
          <a:ext cx="1001593" cy="1613304"/>
        </a:xfrm>
        <a:prstGeom prst="rect">
          <a:avLst/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Storytelling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Construção</a:t>
          </a:r>
          <a:endParaRPr lang="en-US" sz="1500" kern="1200" dirty="0"/>
        </a:p>
      </dsp:txBody>
      <dsp:txXfrm>
        <a:off x="7228261" y="1225347"/>
        <a:ext cx="1001593" cy="16133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439EE6-E723-CF42-9889-EFCBD6F6E462}">
      <dsp:nvSpPr>
        <dsp:cNvPr id="0" name=""/>
        <dsp:cNvSpPr/>
      </dsp:nvSpPr>
      <dsp:spPr>
        <a:xfrm>
          <a:off x="4055" y="322925"/>
          <a:ext cx="1843830" cy="648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Início</a:t>
          </a:r>
          <a:endParaRPr lang="en-US" sz="1500" kern="1200" dirty="0"/>
        </a:p>
      </dsp:txBody>
      <dsp:txXfrm>
        <a:off x="4055" y="322925"/>
        <a:ext cx="1843830" cy="432000"/>
      </dsp:txXfrm>
    </dsp:sp>
    <dsp:sp modelId="{18A68FB4-900E-BE48-8BFC-A35BE8475F94}">
      <dsp:nvSpPr>
        <dsp:cNvPr id="0" name=""/>
        <dsp:cNvSpPr/>
      </dsp:nvSpPr>
      <dsp:spPr>
        <a:xfrm>
          <a:off x="381707" y="754925"/>
          <a:ext cx="1843830" cy="37209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 </a:t>
          </a:r>
          <a:r>
            <a:rPr lang="en-US" sz="1600" kern="1200" dirty="0" err="1"/>
            <a:t>Trama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O </a:t>
          </a:r>
          <a:r>
            <a:rPr lang="en-US" sz="1600" kern="1200" dirty="0" err="1"/>
            <a:t>ambiente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O </a:t>
          </a:r>
          <a:r>
            <a:rPr lang="en-US" sz="1600" kern="1200" dirty="0" err="1"/>
            <a:t>personagem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O </a:t>
          </a:r>
          <a:r>
            <a:rPr lang="en-US" sz="1600" kern="1200" dirty="0" err="1"/>
            <a:t>desequilíbrio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O </a:t>
          </a:r>
          <a:r>
            <a:rPr lang="en-US" sz="1600" kern="1200" dirty="0" err="1"/>
            <a:t>equilíbrio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 </a:t>
          </a:r>
          <a:r>
            <a:rPr lang="en-US" sz="1600" kern="1200" dirty="0" err="1"/>
            <a:t>solução</a:t>
          </a:r>
          <a:endParaRPr lang="en-US" sz="1900" kern="1200" dirty="0"/>
        </a:p>
      </dsp:txBody>
      <dsp:txXfrm>
        <a:off x="435711" y="808929"/>
        <a:ext cx="1735822" cy="3612929"/>
      </dsp:txXfrm>
    </dsp:sp>
    <dsp:sp modelId="{783D2F35-9077-B245-B06E-BB7AE4162CB5}">
      <dsp:nvSpPr>
        <dsp:cNvPr id="0" name=""/>
        <dsp:cNvSpPr/>
      </dsp:nvSpPr>
      <dsp:spPr>
        <a:xfrm>
          <a:off x="2127404" y="309394"/>
          <a:ext cx="592578" cy="4590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2127404" y="401206"/>
        <a:ext cx="454860" cy="275436"/>
      </dsp:txXfrm>
    </dsp:sp>
    <dsp:sp modelId="{C1B84F78-06EE-9843-83F1-6212D0B411C6}">
      <dsp:nvSpPr>
        <dsp:cNvPr id="0" name=""/>
        <dsp:cNvSpPr/>
      </dsp:nvSpPr>
      <dsp:spPr>
        <a:xfrm>
          <a:off x="2965958" y="322925"/>
          <a:ext cx="1843830" cy="648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Meio</a:t>
          </a:r>
          <a:endParaRPr lang="en-US" sz="1500" kern="1200" dirty="0"/>
        </a:p>
      </dsp:txBody>
      <dsp:txXfrm>
        <a:off x="2965958" y="322925"/>
        <a:ext cx="1843830" cy="432000"/>
      </dsp:txXfrm>
    </dsp:sp>
    <dsp:sp modelId="{9AD6FCBD-8F70-2F41-9FF8-FE7270A40645}">
      <dsp:nvSpPr>
        <dsp:cNvPr id="0" name=""/>
        <dsp:cNvSpPr/>
      </dsp:nvSpPr>
      <dsp:spPr>
        <a:xfrm>
          <a:off x="3343610" y="754925"/>
          <a:ext cx="1843830" cy="37209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Situação</a:t>
          </a:r>
          <a:r>
            <a:rPr lang="en-US" sz="1500" kern="1200" dirty="0"/>
            <a:t> </a:t>
          </a:r>
          <a:r>
            <a:rPr lang="en-US" sz="1500" kern="1200" dirty="0" err="1"/>
            <a:t>ou</a:t>
          </a:r>
          <a:r>
            <a:rPr lang="en-US" sz="1500" kern="1200" dirty="0"/>
            <a:t> </a:t>
          </a:r>
          <a:r>
            <a:rPr lang="en-US" sz="1500" kern="1200" dirty="0" err="1"/>
            <a:t>problema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Exemplos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Contexto</a:t>
          </a:r>
          <a:r>
            <a:rPr lang="en-US" sz="1500" kern="1200" dirty="0"/>
            <a:t> </a:t>
          </a:r>
          <a:r>
            <a:rPr lang="en-US" sz="1500" kern="1200" dirty="0" err="1"/>
            <a:t>externo</a:t>
          </a:r>
          <a:r>
            <a:rPr lang="en-US" sz="1500" kern="1200" dirty="0"/>
            <a:t> </a:t>
          </a:r>
          <a:r>
            <a:rPr lang="en-US" sz="1500" kern="1200" dirty="0" err="1"/>
            <a:t>ou</a:t>
          </a:r>
          <a:r>
            <a:rPr lang="en-US" sz="1500" kern="1200" dirty="0"/>
            <a:t> </a:t>
          </a:r>
          <a:r>
            <a:rPr lang="en-US" sz="1500" kern="1200" dirty="0" err="1"/>
            <a:t>pontos</a:t>
          </a:r>
          <a:r>
            <a:rPr lang="en-US" sz="1500" kern="1200" dirty="0"/>
            <a:t> de </a:t>
          </a:r>
          <a:r>
            <a:rPr lang="en-US" sz="1500" kern="1200" dirty="0" err="1"/>
            <a:t>comparação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O que </a:t>
          </a:r>
          <a:r>
            <a:rPr lang="en-US" sz="1500" kern="1200" dirty="0" err="1"/>
            <a:t>pode</a:t>
          </a:r>
          <a:r>
            <a:rPr lang="en-US" sz="1500" kern="1200" dirty="0"/>
            <a:t> </a:t>
          </a:r>
          <a:r>
            <a:rPr lang="en-US" sz="1500" kern="1200" dirty="0" err="1"/>
            <a:t>acontecer</a:t>
          </a:r>
          <a:r>
            <a:rPr lang="en-US" sz="1500" kern="1200" dirty="0"/>
            <a:t> se nada for </a:t>
          </a:r>
          <a:r>
            <a:rPr lang="en-US" sz="1500" kern="1200" dirty="0" err="1"/>
            <a:t>feito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Opções</a:t>
          </a:r>
          <a:r>
            <a:rPr lang="en-US" sz="1500" kern="1200" dirty="0"/>
            <a:t> </a:t>
          </a:r>
          <a:r>
            <a:rPr lang="en-US" sz="1500" kern="1200" dirty="0" err="1"/>
            <a:t>pra</a:t>
          </a:r>
          <a:r>
            <a:rPr lang="en-US" sz="1500" kern="1200" dirty="0"/>
            <a:t> </a:t>
          </a:r>
          <a:r>
            <a:rPr lang="en-US" sz="1500" kern="1200" dirty="0" err="1"/>
            <a:t>tratar</a:t>
          </a:r>
          <a:r>
            <a:rPr lang="en-US" sz="1500" kern="1200" dirty="0"/>
            <a:t> o </a:t>
          </a:r>
          <a:r>
            <a:rPr lang="en-US" sz="1500" kern="1200" dirty="0" err="1"/>
            <a:t>problema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Vantagens</a:t>
          </a:r>
          <a:r>
            <a:rPr lang="en-US" sz="1500" kern="1200" dirty="0"/>
            <a:t> da </a:t>
          </a:r>
          <a:r>
            <a:rPr lang="en-US" sz="1500" kern="1200" dirty="0" err="1"/>
            <a:t>solução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Como o </a:t>
          </a:r>
          <a:r>
            <a:rPr lang="en-US" sz="1500" kern="1200" dirty="0" err="1"/>
            <a:t>publico</a:t>
          </a:r>
          <a:r>
            <a:rPr lang="en-US" sz="1500" kern="1200" dirty="0"/>
            <a:t> </a:t>
          </a:r>
          <a:r>
            <a:rPr lang="en-US" sz="1500" kern="1200" dirty="0" err="1"/>
            <a:t>pode</a:t>
          </a:r>
          <a:r>
            <a:rPr lang="en-US" sz="1500" kern="1200" dirty="0"/>
            <a:t> </a:t>
          </a:r>
          <a:r>
            <a:rPr lang="en-US" sz="1500" kern="1200" dirty="0" err="1"/>
            <a:t>ajudar</a:t>
          </a:r>
          <a:endParaRPr lang="en-US" sz="1500" kern="1200" dirty="0"/>
        </a:p>
      </dsp:txBody>
      <dsp:txXfrm>
        <a:off x="3397614" y="808929"/>
        <a:ext cx="1735822" cy="3612929"/>
      </dsp:txXfrm>
    </dsp:sp>
    <dsp:sp modelId="{5D0BB764-A907-EA40-89F2-01257335A9B0}">
      <dsp:nvSpPr>
        <dsp:cNvPr id="0" name=""/>
        <dsp:cNvSpPr/>
      </dsp:nvSpPr>
      <dsp:spPr>
        <a:xfrm>
          <a:off x="5089307" y="309394"/>
          <a:ext cx="592578" cy="4590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5089307" y="401206"/>
        <a:ext cx="454860" cy="275436"/>
      </dsp:txXfrm>
    </dsp:sp>
    <dsp:sp modelId="{26C2F291-8DDA-4A49-92A2-3A983770840E}">
      <dsp:nvSpPr>
        <dsp:cNvPr id="0" name=""/>
        <dsp:cNvSpPr/>
      </dsp:nvSpPr>
      <dsp:spPr>
        <a:xfrm>
          <a:off x="5927861" y="322925"/>
          <a:ext cx="1843830" cy="648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Fim</a:t>
          </a:r>
          <a:endParaRPr lang="en-US" sz="1500" kern="1200" dirty="0"/>
        </a:p>
      </dsp:txBody>
      <dsp:txXfrm>
        <a:off x="5927861" y="322925"/>
        <a:ext cx="1843830" cy="432000"/>
      </dsp:txXfrm>
    </dsp:sp>
    <dsp:sp modelId="{E113ED39-2622-9640-8BFD-6800541CEBEA}">
      <dsp:nvSpPr>
        <dsp:cNvPr id="0" name=""/>
        <dsp:cNvSpPr/>
      </dsp:nvSpPr>
      <dsp:spPr>
        <a:xfrm>
          <a:off x="6305513" y="754925"/>
          <a:ext cx="1843830" cy="37209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Chamada</a:t>
          </a:r>
          <a:r>
            <a:rPr lang="en-US" sz="1500" kern="1200" dirty="0"/>
            <a:t> para a </a:t>
          </a:r>
          <a:r>
            <a:rPr lang="en-US" sz="1500" kern="1200" dirty="0" err="1"/>
            <a:t>ação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Vincular</a:t>
          </a:r>
          <a:r>
            <a:rPr lang="en-US" sz="1500" kern="1200" dirty="0"/>
            <a:t> </a:t>
          </a:r>
          <a:r>
            <a:rPr lang="en-US" sz="1500" kern="1200" dirty="0" err="1"/>
            <a:t>ao</a:t>
          </a:r>
          <a:r>
            <a:rPr lang="en-US" sz="1500" kern="1200" dirty="0"/>
            <a:t> </a:t>
          </a:r>
          <a:r>
            <a:rPr lang="en-US" sz="1500" kern="1200" dirty="0" err="1"/>
            <a:t>início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Recapitular</a:t>
          </a:r>
          <a:r>
            <a:rPr lang="en-US" sz="1500" kern="1200" dirty="0"/>
            <a:t> o </a:t>
          </a:r>
          <a:r>
            <a:rPr lang="en-US" sz="1500" kern="1200" dirty="0" err="1"/>
            <a:t>problema</a:t>
          </a:r>
          <a:endParaRPr lang="en-US" sz="1500" kern="1200" dirty="0"/>
        </a:p>
      </dsp:txBody>
      <dsp:txXfrm>
        <a:off x="6359517" y="808929"/>
        <a:ext cx="1735822" cy="36129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>
              <a:cs typeface="Arial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>
              <a:cs typeface="Arial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70212" cy="455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  <a:ea typeface="+mn-ea"/>
                <a:cs typeface="Arial Unicode MS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4037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 noProof="0"/>
          </a:p>
        </p:txBody>
      </p:sp>
      <p:sp>
        <p:nvSpPr>
          <p:cNvPr id="44039" name="Text Box 6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>
              <a:cs typeface="Arial" charset="0"/>
            </a:endParaRP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ea typeface="Microsoft YaHei" pitchFamily="34" charset="-122"/>
              </a:defRPr>
            </a:lvl1pPr>
          </a:lstStyle>
          <a:p>
            <a:pPr>
              <a:defRPr/>
            </a:pPr>
            <a:fld id="{3885258D-2AB8-4F6F-A6E5-A5F1B670297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19807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ＭＳ Ｐゴシック" charset="0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fld id="{D40F340C-1BFC-4438-9830-930429D0FD38}" type="slidenum">
              <a:rPr lang="pt-BR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</a:t>
            </a:fld>
            <a:endParaRPr lang="pt-BR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505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50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092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fld id="{D2C6D888-34F3-4320-A2CC-4B9AC3D9D092}" type="slidenum">
              <a:rPr lang="pt-BR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</a:t>
            </a:fld>
            <a:endParaRPr lang="pt-BR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60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460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200" dirty="0">
              <a:solidFill>
                <a:srgbClr val="40404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254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3885258D-2AB8-4F6F-A6E5-A5F1B670297B}" type="slidenum">
              <a:rPr lang="pt-BR" smtClean="0"/>
              <a:pPr>
                <a:defRPr/>
              </a:pPr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3791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C0164B3A-4B75-1543-802D-460E8F6483A8}" type="slidenum">
              <a:rPr lang="pt-BR" sz="12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 hangingPunct="1"/>
              <a:t>10</a:t>
            </a:fld>
            <a:endParaRPr lang="pt-BR" sz="12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1536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536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pt-BR">
              <a:latin typeface="Times New Roman" charset="0"/>
              <a:ea typeface="MS PGothic" charset="0"/>
              <a:cs typeface="MS PGothic" charset="0"/>
            </a:endParaRPr>
          </a:p>
        </p:txBody>
      </p:sp>
      <p:sp>
        <p:nvSpPr>
          <p:cNvPr id="153605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02154ACD-C349-AF42-9787-411F5E2E6CFF}" type="slidenum">
              <a:rPr lang="pt-BR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10</a:t>
            </a:fld>
            <a:endParaRPr lang="pt-BR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104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C0164B3A-4B75-1543-802D-460E8F6483A8}" type="slidenum">
              <a:rPr lang="pt-BR" sz="12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 hangingPunct="1"/>
              <a:t>30</a:t>
            </a:fld>
            <a:endParaRPr lang="pt-BR" sz="12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1536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536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pt-BR">
              <a:latin typeface="Times New Roman" charset="0"/>
              <a:ea typeface="MS PGothic" charset="0"/>
              <a:cs typeface="MS PGothic" charset="0"/>
            </a:endParaRPr>
          </a:p>
        </p:txBody>
      </p:sp>
      <p:sp>
        <p:nvSpPr>
          <p:cNvPr id="153605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02154ACD-C349-AF42-9787-411F5E2E6CFF}" type="slidenum">
              <a:rPr lang="pt-BR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30</a:t>
            </a:fld>
            <a:endParaRPr lang="pt-BR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267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C0164B3A-4B75-1543-802D-460E8F6483A8}" type="slidenum">
              <a:rPr lang="pt-BR" sz="12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 hangingPunct="1"/>
              <a:t>68</a:t>
            </a:fld>
            <a:endParaRPr lang="pt-BR" sz="12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1536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536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pt-BR">
              <a:latin typeface="Times New Roman" charset="0"/>
              <a:ea typeface="MS PGothic" charset="0"/>
              <a:cs typeface="MS PGothic" charset="0"/>
            </a:endParaRPr>
          </a:p>
        </p:txBody>
      </p:sp>
      <p:sp>
        <p:nvSpPr>
          <p:cNvPr id="153605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02154ACD-C349-AF42-9787-411F5E2E6CFF}" type="slidenum">
              <a:rPr lang="pt-BR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68</a:t>
            </a:fld>
            <a:endParaRPr lang="pt-BR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469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C0164B3A-4B75-1543-802D-460E8F6483A8}" type="slidenum">
              <a:rPr lang="pt-BR" sz="12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 hangingPunct="1"/>
              <a:t>71</a:t>
            </a:fld>
            <a:endParaRPr lang="pt-BR" sz="12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1536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536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pt-BR">
              <a:latin typeface="Times New Roman" charset="0"/>
              <a:ea typeface="MS PGothic" charset="0"/>
              <a:cs typeface="MS PGothic" charset="0"/>
            </a:endParaRPr>
          </a:p>
        </p:txBody>
      </p:sp>
      <p:sp>
        <p:nvSpPr>
          <p:cNvPr id="153605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02154ACD-C349-AF42-9787-411F5E2E6CFF}" type="slidenum">
              <a:rPr lang="pt-BR" sz="1200">
                <a:solidFill>
                  <a:srgbClr val="000000"/>
                </a:solidFill>
              </a:rPr>
              <a:pPr algn="r" eaLnBrk="1" hangingPunct="1">
                <a:buClrTx/>
                <a:buFontTx/>
                <a:buNone/>
              </a:pPr>
              <a:t>71</a:t>
            </a:fld>
            <a:endParaRPr lang="pt-BR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642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E8FC90-54AC-4B88-89D9-EECD9F09216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3982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219D7E-8D25-413A-A558-9993117476A8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7760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5813" cy="5849937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49937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4EBCEE-A7AD-4A83-B919-99844E7A8916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403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2000" y="733424"/>
            <a:ext cx="7923213" cy="682625"/>
          </a:xfrm>
        </p:spPr>
        <p:txBody>
          <a:bodyPr/>
          <a:lstStyle>
            <a:lvl1pPr>
              <a:defRPr sz="3600" b="1"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62000" y="1600200"/>
            <a:ext cx="7923213" cy="4524375"/>
          </a:xfrm>
        </p:spPr>
        <p:txBody>
          <a:bodyPr/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A3CA4D-AA67-441D-99E6-70789FB05577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312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9A5409-CCCA-4DB2-B769-FB4EACD1D9A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4456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733424"/>
            <a:ext cx="7999413" cy="682625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08413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0386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011A2-81E7-4D81-85D9-CB72AEFF54E8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1935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31836"/>
            <a:ext cx="8229600" cy="685801"/>
          </a:xfrm>
        </p:spPr>
        <p:txBody>
          <a:bodyPr/>
          <a:lstStyle>
            <a:lvl1pPr>
              <a:defRPr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60412" y="1547019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762000" y="2174875"/>
            <a:ext cx="3735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800600" y="1535113"/>
            <a:ext cx="3886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800600" y="2174875"/>
            <a:ext cx="38862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ACD309-738F-4EAA-9E2D-623A6F086C7F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745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7999413" cy="730250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4DE5D9-9579-4975-9AF9-3DAB73D437DC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1611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80E833-2AEC-41C6-A3CB-C298016A4282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429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01947C-0AEE-4686-A79A-61F919B07BD1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044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67FC43-D714-4628-8F32-F36DBBA10C59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9331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9144000" cy="638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5" name="Line 2"/>
          <p:cNvSpPr>
            <a:spLocks noChangeShapeType="1"/>
          </p:cNvSpPr>
          <p:nvPr/>
        </p:nvSpPr>
        <p:spPr bwMode="auto">
          <a:xfrm flipV="1">
            <a:off x="0" y="1195388"/>
            <a:ext cx="1588" cy="74612"/>
          </a:xfrm>
          <a:prstGeom prst="line">
            <a:avLst/>
          </a:prstGeom>
          <a:noFill/>
          <a:ln w="11880">
            <a:solidFill>
              <a:srgbClr val="4F81BD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468313" cy="638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3077" name="Picture 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373688"/>
            <a:ext cx="468313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3078" name="Picture 5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25" y="5876925"/>
            <a:ext cx="41910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80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755650" y="626860"/>
            <a:ext cx="7929563" cy="789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the title text format</a:t>
            </a:r>
          </a:p>
        </p:txBody>
      </p:sp>
      <p:sp>
        <p:nvSpPr>
          <p:cNvPr id="3081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1600200"/>
            <a:ext cx="7929563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707188" y="6434138"/>
            <a:ext cx="2132012" cy="30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defRPr sz="1400">
                <a:solidFill>
                  <a:srgbClr val="898989"/>
                </a:solidFill>
                <a:latin typeface="Arial" pitchFamily="34" charset="0"/>
                <a:ea typeface="Microsoft YaHei" pitchFamily="34" charset="-122"/>
              </a:defRPr>
            </a:lvl1pPr>
          </a:lstStyle>
          <a:p>
            <a:pPr>
              <a:defRPr/>
            </a:pPr>
            <a:fld id="{93914F67-1F99-473B-8E50-B748DE64D28E}" type="slidenum">
              <a:rPr lang="pt-BR"/>
              <a:pPr>
                <a:defRPr/>
              </a:pPr>
              <a:t>‹#›</a:t>
            </a:fld>
            <a:endParaRPr lang="pt-BR"/>
          </a:p>
        </p:txBody>
      </p:sp>
      <p:sp>
        <p:nvSpPr>
          <p:cNvPr id="3083" name="Text Box 10"/>
          <p:cNvSpPr txBox="1">
            <a:spLocks noChangeArrowheads="1"/>
          </p:cNvSpPr>
          <p:nvPr/>
        </p:nvSpPr>
        <p:spPr bwMode="auto">
          <a:xfrm>
            <a:off x="755650" y="6418263"/>
            <a:ext cx="1835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>
              <a:cs typeface="Arial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268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9E1A0F-13E1-AB47-8DE8-4D0407F5A484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0" y="0"/>
            <a:ext cx="1484520" cy="5149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000" b="1">
          <a:solidFill>
            <a:srgbClr val="000000"/>
          </a:solidFill>
          <a:latin typeface="+mj-lt"/>
          <a:ea typeface="MS PGothic" pitchFamily="34" charset="-128"/>
          <a:cs typeface="Microsoft YaHei" charset="0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2" charset="0"/>
          <a:ea typeface="MS PGothic" pitchFamily="34" charset="-128"/>
          <a:cs typeface="Microsoft YaHei" charset="0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2" charset="0"/>
          <a:ea typeface="MS PGothic" pitchFamily="34" charset="-128"/>
          <a:cs typeface="Microsoft YaHei" charset="0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2" charset="0"/>
          <a:ea typeface="MS PGothic" pitchFamily="34" charset="-128"/>
          <a:cs typeface="Microsoft YaHei" charset="0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2" charset="0"/>
          <a:ea typeface="MS PGothic" pitchFamily="34" charset="-128"/>
          <a:cs typeface="Microsoft YaHei" charset="0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32" charset="0"/>
          <a:ea typeface="Microsoft YaHei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32" charset="0"/>
          <a:ea typeface="Microsoft YaHei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32" charset="0"/>
          <a:ea typeface="Microsoft YaHei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32" charset="0"/>
          <a:ea typeface="Microsoft YaHei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000000"/>
          </a:solidFill>
          <a:latin typeface="+mn-lt"/>
          <a:ea typeface="MS PGothic" pitchFamily="34" charset="-128"/>
          <a:cs typeface="Microsoft YaHei" charset="0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800">
          <a:solidFill>
            <a:srgbClr val="000000"/>
          </a:solidFill>
          <a:latin typeface="+mn-lt"/>
          <a:ea typeface="+mn-ea"/>
          <a:cs typeface="Microsoft YaHei" charset="0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400">
          <a:solidFill>
            <a:srgbClr val="000000"/>
          </a:solidFill>
          <a:latin typeface="+mn-lt"/>
          <a:ea typeface="+mn-ea"/>
          <a:cs typeface="Microsoft YaHei" charset="0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Microsoft YaHei" charset="0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Microsoft YaHei" charset="0"/>
        </a:defRPr>
      </a:lvl5pPr>
      <a:lvl6pPr marL="25146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6pPr>
      <a:lvl7pPr marL="29718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7pPr>
      <a:lvl8pPr marL="3429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8pPr>
      <a:lvl9pPr marL="3886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studio.google.com/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pt-br/s/" TargetMode="External"/><Relationship Id="rId2" Type="http://schemas.openxmlformats.org/officeDocument/2006/relationships/hyperlink" Target="https://powerbi.microsoft.com/pt-br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4800600" y="4275397"/>
            <a:ext cx="4038600" cy="833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endParaRPr lang="en-US" sz="1600" i="1" dirty="0">
              <a:solidFill>
                <a:srgbClr val="404040"/>
              </a:solidFill>
              <a:latin typeface="Arial" charset="0"/>
            </a:endParaRPr>
          </a:p>
          <a:p>
            <a:pPr eaLnBrk="1" hangingPunct="1">
              <a:buClrTx/>
              <a:buFontTx/>
              <a:buNone/>
            </a:pPr>
            <a:r>
              <a:rPr lang="en-US" sz="1600" i="1" dirty="0">
                <a:solidFill>
                  <a:srgbClr val="404040"/>
                </a:solidFill>
                <a:latin typeface="Arial" charset="0"/>
              </a:rPr>
              <a:t>Prof. </a:t>
            </a:r>
            <a:r>
              <a:rPr lang="en-US" sz="1600" i="1" dirty="0" err="1">
                <a:solidFill>
                  <a:srgbClr val="404040"/>
                </a:solidFill>
                <a:latin typeface="Arial" charset="0"/>
              </a:rPr>
              <a:t>Fulvio</a:t>
            </a:r>
            <a:r>
              <a:rPr lang="en-US" sz="1600" i="1" dirty="0">
                <a:solidFill>
                  <a:srgbClr val="404040"/>
                </a:solidFill>
                <a:latin typeface="Arial" charset="0"/>
              </a:rPr>
              <a:t> Mascara</a:t>
            </a:r>
          </a:p>
          <a:p>
            <a:pPr eaLnBrk="1" hangingPunct="1">
              <a:buClrTx/>
              <a:buFontTx/>
              <a:buNone/>
            </a:pPr>
            <a:r>
              <a:rPr lang="en-US" sz="1600" i="1" dirty="0" err="1">
                <a:solidFill>
                  <a:srgbClr val="404040"/>
                </a:solidFill>
                <a:latin typeface="Arial" charset="0"/>
              </a:rPr>
              <a:t>Fulvio.mascara@foursys.com.br</a:t>
            </a:r>
            <a:endParaRPr lang="en-US" sz="1600" i="1" dirty="0">
              <a:solidFill>
                <a:srgbClr val="404040"/>
              </a:solidFill>
              <a:latin typeface="Arial" charset="0"/>
            </a:endParaRP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4267200" y="6118225"/>
            <a:ext cx="4465638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endParaRPr lang="en-US" sz="1600" i="1" dirty="0">
              <a:solidFill>
                <a:srgbClr val="404040"/>
              </a:solidFill>
              <a:latin typeface="Arial" charset="0"/>
            </a:endParaRPr>
          </a:p>
          <a:p>
            <a:pPr algn="r" eaLnBrk="1" hangingPunct="1">
              <a:buClrTx/>
              <a:buFontTx/>
              <a:buNone/>
            </a:pPr>
            <a:r>
              <a:rPr lang="en-US" sz="1600" i="1" dirty="0" err="1">
                <a:solidFill>
                  <a:srgbClr val="404040"/>
                </a:solidFill>
                <a:latin typeface="Arial" charset="0"/>
              </a:rPr>
              <a:t>Novembro</a:t>
            </a:r>
            <a:r>
              <a:rPr lang="en-US" sz="1600" i="1" dirty="0">
                <a:solidFill>
                  <a:srgbClr val="404040"/>
                </a:solidFill>
                <a:latin typeface="Arial" charset="0"/>
              </a:rPr>
              <a:t>, 2019</a:t>
            </a:r>
          </a:p>
        </p:txBody>
      </p:sp>
      <p:sp>
        <p:nvSpPr>
          <p:cNvPr id="4101" name="Text Box 1"/>
          <p:cNvSpPr txBox="1">
            <a:spLocks noChangeArrowheads="1"/>
          </p:cNvSpPr>
          <p:nvPr/>
        </p:nvSpPr>
        <p:spPr bwMode="auto">
          <a:xfrm>
            <a:off x="914400" y="2301855"/>
            <a:ext cx="77724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sz="4000" b="1" dirty="0">
                <a:solidFill>
                  <a:srgbClr val="7F7F4C"/>
                </a:solidFill>
                <a:latin typeface="Arial" charset="0"/>
              </a:rPr>
              <a:t>Inovação Tecnológica</a:t>
            </a:r>
          </a:p>
        </p:txBody>
      </p:sp>
      <p:sp>
        <p:nvSpPr>
          <p:cNvPr id="4102" name="Text Box 2"/>
          <p:cNvSpPr txBox="1">
            <a:spLocks noChangeArrowheads="1"/>
          </p:cNvSpPr>
          <p:nvPr/>
        </p:nvSpPr>
        <p:spPr bwMode="auto">
          <a:xfrm>
            <a:off x="2362200" y="2971800"/>
            <a:ext cx="3810000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ts val="800"/>
              </a:spcBef>
              <a:buClrTx/>
              <a:buFontTx/>
              <a:buNone/>
            </a:pPr>
            <a:endParaRPr lang="en-US" sz="3200" i="1" dirty="0">
              <a:solidFill>
                <a:srgbClr val="404040"/>
              </a:solidFill>
              <a:latin typeface="Arial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ext Box 1"/>
          <p:cNvSpPr txBox="1">
            <a:spLocks noChangeArrowheads="1"/>
          </p:cNvSpPr>
          <p:nvPr/>
        </p:nvSpPr>
        <p:spPr bwMode="auto">
          <a:xfrm>
            <a:off x="755650" y="1700213"/>
            <a:ext cx="8064500" cy="595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1313" indent="-34131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1363" indent="-28416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lvl="1" eaLnBrk="1" hangingPunct="1">
              <a:spcBef>
                <a:spcPts val="700"/>
              </a:spcBef>
              <a:buClr>
                <a:srgbClr val="990000"/>
              </a:buClr>
              <a:buSzPct val="50000"/>
              <a:buFont typeface="Arial" charset="0"/>
              <a:buNone/>
            </a:pPr>
            <a:endParaRPr lang="en-US" sz="2800">
              <a:solidFill>
                <a:srgbClr val="7F7F7F"/>
              </a:solidFill>
              <a:latin typeface="Arial" charset="0"/>
            </a:endParaRPr>
          </a:p>
          <a:p>
            <a:pPr lvl="2" eaLnBrk="1" hangingPunct="1">
              <a:spcBef>
                <a:spcPts val="600"/>
              </a:spcBef>
              <a:buClrTx/>
              <a:buSzPct val="45000"/>
              <a:buFontTx/>
              <a:buNone/>
            </a:pPr>
            <a:endParaRPr lang="en-US">
              <a:solidFill>
                <a:srgbClr val="404040"/>
              </a:solidFill>
              <a:latin typeface="Arial" charset="0"/>
            </a:endParaRPr>
          </a:p>
          <a:p>
            <a:pPr lvl="2" eaLnBrk="1" hangingPunct="1">
              <a:spcBef>
                <a:spcPts val="600"/>
              </a:spcBef>
              <a:buClr>
                <a:srgbClr val="990000"/>
              </a:buClr>
              <a:buSzPct val="45000"/>
              <a:buFont typeface="Arial" charset="0"/>
              <a:buNone/>
            </a:pPr>
            <a:endParaRPr lang="en-US">
              <a:solidFill>
                <a:srgbClr val="404040"/>
              </a:solidFill>
              <a:latin typeface="Arial" charset="0"/>
            </a:endParaRPr>
          </a:p>
          <a:p>
            <a:pPr eaLnBrk="1" hangingPunct="1">
              <a:spcBef>
                <a:spcPts val="800"/>
              </a:spcBef>
              <a:buClr>
                <a:srgbClr val="990000"/>
              </a:buClr>
              <a:buSzPct val="55000"/>
              <a:buFont typeface="Arial" charset="0"/>
              <a:buNone/>
            </a:pPr>
            <a:endParaRPr lang="en-US" sz="3200">
              <a:solidFill>
                <a:srgbClr val="404040"/>
              </a:solidFill>
              <a:latin typeface="Arial" charset="0"/>
            </a:endParaRPr>
          </a:p>
        </p:txBody>
      </p:sp>
      <p:sp>
        <p:nvSpPr>
          <p:cNvPr id="152579" name="Text Box 2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3243A0D-D160-3D41-851D-51DAE7E17DA8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10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52580" name="Text Box 3"/>
          <p:cNvSpPr txBox="1">
            <a:spLocks noChangeArrowheads="1"/>
          </p:cNvSpPr>
          <p:nvPr/>
        </p:nvSpPr>
        <p:spPr bwMode="auto">
          <a:xfrm>
            <a:off x="755650" y="765175"/>
            <a:ext cx="80645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3200" b="1" dirty="0" err="1">
                <a:solidFill>
                  <a:srgbClr val="7F7F4C"/>
                </a:solidFill>
                <a:latin typeface="Arial" charset="0"/>
              </a:rPr>
              <a:t>Perguntas</a:t>
            </a:r>
            <a:r>
              <a:rPr lang="en-US" sz="3200" b="1" dirty="0">
                <a:solidFill>
                  <a:srgbClr val="7F7F4C"/>
                </a:solidFill>
                <a:latin typeface="Arial" charset="0"/>
              </a:rPr>
              <a:t>?</a:t>
            </a:r>
          </a:p>
        </p:txBody>
      </p:sp>
      <p:sp>
        <p:nvSpPr>
          <p:cNvPr id="152581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44521BA4-2927-B741-BCE9-8FB50B8DA788}" type="slidenum">
              <a:rPr lang="pt-BR" sz="1400">
                <a:solidFill>
                  <a:srgbClr val="898989"/>
                </a:solidFill>
                <a:latin typeface="Arial" charset="0"/>
                <a:ea typeface="Microsoft YaHei" charset="0"/>
                <a:cs typeface="Microsoft YaHei" charset="0"/>
              </a:rPr>
              <a:pPr eaLnBrk="1" hangingPunct="1"/>
              <a:t>10</a:t>
            </a:fld>
            <a:endParaRPr lang="pt-BR" sz="1400">
              <a:solidFill>
                <a:srgbClr val="898989"/>
              </a:solidFill>
              <a:latin typeface="Arial" charset="0"/>
              <a:ea typeface="Microsoft YaHei" charset="0"/>
              <a:cs typeface="Microsoft YaHei" charset="0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6600" y="2362200"/>
            <a:ext cx="330517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01796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E495A-2D99-3041-9783-00575DFFC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Visual - Tipos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A7E22-D07E-2C44-B1B5-10DB8C2078D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11</a:t>
            </a:fld>
            <a:endParaRPr lang="pt-BR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147AB6-700B-FC4F-9E5C-6CE51B712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1255" y="1752600"/>
            <a:ext cx="6564702" cy="451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68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93C77-6863-6A4B-A106-600478B4D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- Texto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9272D-33C1-AB41-8A3E-2762A8282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Quando há pouca informação a comunicar, um simples texto já resolve.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23EFE-7DE2-B148-AA7A-0B48D616B06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12</a:t>
            </a:fld>
            <a:endParaRPr lang="pt-BR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89BE4B-C5A3-BB4F-8D5D-B6F5B85B63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7400" y="3124200"/>
            <a:ext cx="1828800" cy="2924175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D61633-7AE5-A444-A5A6-6DF857BA9B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33553" y="3124200"/>
            <a:ext cx="3086894" cy="205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191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2C3BB-1731-2748-AB24-E978EF4E5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- Tabelas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0B132-3B1F-6249-9250-96C76B2B9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indent="-9525"/>
            <a:r>
              <a:rPr lang="pt-BR" sz="2400" dirty="0"/>
              <a:t>Comunicar uma informação para um público misto, cujos membros procurarão, cada um, seu interesse particular.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F60C9-3E3A-0247-AA20-0BF20252214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13</a:t>
            </a:fld>
            <a:endParaRPr lang="pt-BR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184029-345A-ED4F-AABC-05568A835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829" y="3121750"/>
            <a:ext cx="7391400" cy="158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35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DE493-C9E0-6348-9452-FC007F625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– Mapa de Calor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A3ABA-247A-914D-88ED-03A917620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indent="-9525"/>
            <a:r>
              <a:rPr lang="pt-BR" sz="2400" dirty="0"/>
              <a:t>Misturar detalhes em uma tabela, usando detalhes visuais. Usar a cor pra representar a magnitude relativa dos números.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9764E-01C6-634B-9BCE-B5E0A38FB25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14</a:t>
            </a:fld>
            <a:endParaRPr lang="pt-BR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4E8C3F-F569-A44D-ABBB-DD36B5160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00" y="2971800"/>
            <a:ext cx="7391400" cy="263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209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2B98A-C590-4D4E-826C-0642B28C1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– Gráfico de Dispersão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BA0F1-8EB6-D249-9DD8-16CE6B0BF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indent="-9525"/>
            <a:r>
              <a:rPr lang="pt-BR" sz="2400" dirty="0"/>
              <a:t>Mostrar a relação entre duas coisas, codificando dados simultaneamente usando os Eixos </a:t>
            </a:r>
            <a:r>
              <a:rPr lang="pt-BR" sz="2400" dirty="0" err="1"/>
              <a:t>X</a:t>
            </a:r>
            <a:r>
              <a:rPr lang="pt-BR" sz="2400" dirty="0"/>
              <a:t> e </a:t>
            </a:r>
            <a:r>
              <a:rPr lang="pt-BR" sz="2400" dirty="0" err="1"/>
              <a:t>Y</a:t>
            </a:r>
            <a:endParaRPr lang="pt-BR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9C92E7-2F1F-F345-83D2-D5C81FEF22A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15</a:t>
            </a:fld>
            <a:endParaRPr lang="pt-BR"/>
          </a:p>
        </p:txBody>
      </p:sp>
      <p:pic>
        <p:nvPicPr>
          <p:cNvPr id="6" name="Picture 5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FA5784FD-10FA-3A47-AE53-745C905E5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950029"/>
            <a:ext cx="3505200" cy="2358571"/>
          </a:xfrm>
          <a:prstGeom prst="rect">
            <a:avLst/>
          </a:prstGeom>
        </p:spPr>
      </p:pic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79DEBF3-B847-EA41-BA7D-C6A167088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2720" y="2956605"/>
            <a:ext cx="3456285" cy="235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195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3E3D6-1899-994D-A744-6D67FCEC6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- Linhas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A8FD2-9773-7B4B-97EC-D0BA3DDBD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indent="-9525"/>
            <a:r>
              <a:rPr lang="pt-BR" sz="2400" dirty="0"/>
              <a:t>Registrar dados contínuos – frequentemente usados em informações numa linha do tempo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FF651-89BC-9D41-9057-0D49F5280CF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16</a:t>
            </a:fld>
            <a:endParaRPr lang="pt-BR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4729A6DE-EEF2-9243-8EC1-2BD207149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959186"/>
            <a:ext cx="7239000" cy="232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63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374B9-C809-5F4D-8BF5-8612CA611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– Inclinação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B01D2-D7A6-5447-B246-852B5F02A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indent="-9525"/>
            <a:r>
              <a:rPr lang="pt-BR" sz="2400" dirty="0"/>
              <a:t>Útil para mostrar dois períodos de tempo ou pontos de comparação (</a:t>
            </a:r>
            <a:r>
              <a:rPr lang="pt-BR" sz="2400" dirty="0" err="1"/>
              <a:t>ex</a:t>
            </a:r>
            <a:r>
              <a:rPr lang="pt-BR" sz="2400" dirty="0"/>
              <a:t>: antes e depois)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F30C9-7327-3D4A-860A-9BBA8BAAF58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17</a:t>
            </a:fld>
            <a:endParaRPr lang="pt-BR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1D51E85C-D183-BA47-BDDF-6F0407F14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8661" y="2547257"/>
            <a:ext cx="3586678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867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96497-803D-5A42-B15B-BF6C0FA01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- Barras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8ED5-58F6-1F43-BB95-CA567E929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indent="-9525"/>
            <a:r>
              <a:rPr lang="pt-BR" sz="2400" dirty="0"/>
              <a:t>De fácil interpretação, para apresentar variáveis categóricas. Você compara os extremos das barras facilmente para identificar as diferenças relativas entre categorias ou séries de dados.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02946-59E5-BB43-B94D-255EDF4831D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18</a:t>
            </a:fld>
            <a:endParaRPr lang="pt-BR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C7C966-34E8-FD4D-AA8C-B4A12EC42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5106" y="3469391"/>
            <a:ext cx="6477000" cy="280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411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96497-803D-5A42-B15B-BF6C0FA01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- Barras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8ED5-58F6-1F43-BB95-CA567E929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indent="-9525"/>
            <a:r>
              <a:rPr lang="pt-BR" sz="2400" dirty="0"/>
              <a:t>Larguras das barras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02946-59E5-BB43-B94D-255EDF4831D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19</a:t>
            </a:fld>
            <a:endParaRPr lang="pt-BR"/>
          </a:p>
        </p:txBody>
      </p:sp>
      <p:pic>
        <p:nvPicPr>
          <p:cNvPr id="7" name="Picture 6" descr="A close up of a newspaper&#10;&#10;Description automatically generated">
            <a:extLst>
              <a:ext uri="{FF2B5EF4-FFF2-40B4-BE49-F238E27FC236}">
                <a16:creationId xmlns:a16="http://schemas.microsoft.com/office/drawing/2014/main" id="{6E78A2B1-6BA8-9E4F-8FDB-10FF915B76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3734" y="2743200"/>
            <a:ext cx="773974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303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3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B4619A4C-8313-47A2-91A2-630AA00B1779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2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623886"/>
            <a:ext cx="8228013" cy="792163"/>
          </a:xfrm>
        </p:spPr>
        <p:txBody>
          <a:bodyPr/>
          <a:lstStyle/>
          <a:p>
            <a:r>
              <a:rPr lang="en-US" dirty="0"/>
              <a:t>Agenda – Aula 6</a:t>
            </a:r>
          </a:p>
        </p:txBody>
      </p:sp>
      <p:sp>
        <p:nvSpPr>
          <p:cNvPr id="5125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A1B141F9-526B-43D9-BBE7-E13A95E5E751}" type="slidenum">
              <a:rPr lang="pt-BR" smtClean="0">
                <a:latin typeface="Arial" charset="0"/>
              </a:rPr>
              <a:pPr/>
              <a:t>2</a:t>
            </a:fld>
            <a:endParaRPr lang="pt-BR" dirty="0">
              <a:latin typeface="Arial" charset="0"/>
            </a:endParaRPr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866D221D-8EFD-4B44-ABF7-49B602CAF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680" y="1752600"/>
            <a:ext cx="3962400" cy="4503736"/>
          </a:xfrm>
        </p:spPr>
        <p:txBody>
          <a:bodyPr>
            <a:normAutofit/>
          </a:bodyPr>
          <a:lstStyle/>
          <a:p>
            <a:pPr marL="0" indent="0"/>
            <a:r>
              <a:rPr lang="en-US" sz="2800" dirty="0" err="1"/>
              <a:t>Teórica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err="1"/>
              <a:t>Visualização</a:t>
            </a:r>
            <a:r>
              <a:rPr lang="en-US" sz="1800" dirty="0"/>
              <a:t> de Dados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</a:rPr>
              <a:t>Entender</a:t>
            </a:r>
            <a:r>
              <a:rPr lang="en-US" sz="1400" dirty="0">
                <a:solidFill>
                  <a:schemeClr val="tx1"/>
                </a:solidFill>
              </a:rPr>
              <a:t> o </a:t>
            </a:r>
            <a:r>
              <a:rPr lang="en-US" sz="1400" dirty="0" err="1">
                <a:solidFill>
                  <a:schemeClr val="tx1"/>
                </a:solidFill>
              </a:rPr>
              <a:t>contexto</a:t>
            </a:r>
            <a:endParaRPr lang="en-US" sz="1400" dirty="0">
              <a:solidFill>
                <a:schemeClr val="tx1"/>
              </a:solidFill>
            </a:endParaRP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</a:rPr>
              <a:t>Escolher</a:t>
            </a:r>
            <a:r>
              <a:rPr lang="en-US" sz="1400" dirty="0">
                <a:solidFill>
                  <a:schemeClr val="tx1"/>
                </a:solidFill>
              </a:rPr>
              <a:t> o visual </a:t>
            </a:r>
            <a:r>
              <a:rPr lang="en-US" sz="1400" dirty="0" err="1">
                <a:solidFill>
                  <a:schemeClr val="tx1"/>
                </a:solidFill>
              </a:rPr>
              <a:t>apropriado</a:t>
            </a:r>
            <a:endParaRPr lang="en-US" sz="1400" dirty="0">
              <a:solidFill>
                <a:schemeClr val="tx1"/>
              </a:solidFill>
            </a:endParaRP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</a:rPr>
              <a:t>Saturação</a:t>
            </a:r>
            <a:endParaRPr lang="en-US" sz="1400" dirty="0">
              <a:solidFill>
                <a:schemeClr val="tx1"/>
              </a:solidFill>
            </a:endParaRP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dirty="0" err="1"/>
              <a:t>Focar</a:t>
            </a:r>
            <a:r>
              <a:rPr lang="en-US" sz="1400" dirty="0"/>
              <a:t> a </a:t>
            </a:r>
            <a:r>
              <a:rPr lang="en-US" sz="1400" dirty="0" err="1"/>
              <a:t>atenção</a:t>
            </a:r>
            <a:r>
              <a:rPr lang="en-US" sz="1400" dirty="0"/>
              <a:t> </a:t>
            </a:r>
            <a:r>
              <a:rPr lang="en-US" sz="1400" dirty="0" err="1"/>
              <a:t>onde</a:t>
            </a:r>
            <a:r>
              <a:rPr lang="en-US" sz="1400" dirty="0"/>
              <a:t> </a:t>
            </a:r>
            <a:r>
              <a:rPr lang="en-US" sz="1400" dirty="0" err="1"/>
              <a:t>é</a:t>
            </a:r>
            <a:r>
              <a:rPr lang="en-US" sz="1400" dirty="0"/>
              <a:t> </a:t>
            </a:r>
            <a:r>
              <a:rPr lang="en-US" sz="1400" dirty="0" err="1"/>
              <a:t>necessário</a:t>
            </a:r>
            <a:endParaRPr lang="en-US" sz="14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dirty="0" err="1"/>
              <a:t>Pensar</a:t>
            </a:r>
            <a:r>
              <a:rPr lang="en-US" sz="1400" dirty="0"/>
              <a:t> </a:t>
            </a:r>
            <a:r>
              <a:rPr lang="en-US" sz="1400" dirty="0" err="1"/>
              <a:t>como</a:t>
            </a:r>
            <a:r>
              <a:rPr lang="en-US" sz="1400" dirty="0"/>
              <a:t> um designer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dirty="0" err="1"/>
              <a:t>Contar</a:t>
            </a:r>
            <a:r>
              <a:rPr lang="en-US" sz="1400" dirty="0"/>
              <a:t> </a:t>
            </a:r>
            <a:r>
              <a:rPr lang="en-US" sz="1400" dirty="0" err="1"/>
              <a:t>uma</a:t>
            </a:r>
            <a:r>
              <a:rPr lang="en-US" sz="1400" dirty="0"/>
              <a:t> </a:t>
            </a:r>
            <a:r>
              <a:rPr lang="en-US" sz="1400" dirty="0" err="1"/>
              <a:t>história</a:t>
            </a:r>
            <a:endParaRPr lang="en-US" sz="1400" dirty="0"/>
          </a:p>
        </p:txBody>
      </p:sp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CA80B630-B1E2-5A4C-9C39-ABEE90849A8D}"/>
              </a:ext>
            </a:extLst>
          </p:cNvPr>
          <p:cNvSpPr txBox="1">
            <a:spLocks/>
          </p:cNvSpPr>
          <p:nvPr/>
        </p:nvSpPr>
        <p:spPr bwMode="auto">
          <a:xfrm>
            <a:off x="4953000" y="1752600"/>
            <a:ext cx="3962400" cy="4503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49263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200">
                <a:solidFill>
                  <a:srgbClr val="000000"/>
                </a:solidFill>
                <a:latin typeface="+mn-lt"/>
                <a:ea typeface="MS PGothic" pitchFamily="34" charset="-128"/>
                <a:cs typeface="Microsoft YaHei" charset="0"/>
              </a:defRPr>
            </a:lvl1pPr>
            <a:lvl2pPr marL="742950" indent="-285750" algn="l" defTabSz="449263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8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2pPr>
            <a:lvl3pPr marL="1143000" indent="-228600" algn="l" defTabSz="449263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/>
            <a:r>
              <a:rPr lang="en-US" sz="2800" kern="0" dirty="0" err="1"/>
              <a:t>Prática</a:t>
            </a:r>
            <a:endParaRPr lang="en-US" sz="2800" kern="0" dirty="0"/>
          </a:p>
          <a:p>
            <a:pPr marL="457200" lvl="1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800" kern="0" dirty="0" err="1">
                <a:ea typeface="MS PGothic" pitchFamily="34" charset="-128"/>
              </a:rPr>
              <a:t>Desenvolvimento</a:t>
            </a:r>
            <a:r>
              <a:rPr lang="en-US" sz="1800" kern="0" dirty="0">
                <a:ea typeface="MS PGothic" pitchFamily="34" charset="-128"/>
              </a:rPr>
              <a:t> de: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dirty="0"/>
              <a:t>Dashboards</a:t>
            </a:r>
            <a:endParaRPr lang="en-US" sz="10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dirty="0" err="1"/>
              <a:t>Gráficos</a:t>
            </a:r>
            <a:endParaRPr lang="en-US" sz="14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dirty="0"/>
              <a:t>Reports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Ferramentas de </a:t>
            </a:r>
            <a:r>
              <a:rPr lang="en-US" sz="1800" dirty="0" err="1"/>
              <a:t>Visualização</a:t>
            </a:r>
            <a:endParaRPr lang="en-US" sz="1800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Google Data Studio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400" dirty="0" err="1"/>
              <a:t>Metabase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91676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5056C-334A-FB45-A002-1C3BC10B6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– Barras Verticais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9BBD0-6407-6142-8A54-12D2CB47C87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20</a:t>
            </a:fld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BFE6E5-D599-2248-BC9A-3B36013A7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00" y="3048000"/>
            <a:ext cx="7162800" cy="233949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755579-EC5D-A04F-891E-70DED068D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600200"/>
            <a:ext cx="7923213" cy="4524375"/>
          </a:xfrm>
        </p:spPr>
        <p:txBody>
          <a:bodyPr/>
          <a:lstStyle/>
          <a:p>
            <a:pPr marL="9525" indent="-9525"/>
            <a:r>
              <a:rPr lang="pt-BR" sz="2400" dirty="0"/>
              <a:t>Usar quando os títulos das categorias são pequenos e cuidado com a quantidade de séries.</a:t>
            </a:r>
          </a:p>
        </p:txBody>
      </p:sp>
    </p:spTree>
    <p:extLst>
      <p:ext uri="{BB962C8B-B14F-4D97-AF65-F5344CB8AC3E}">
        <p14:creationId xmlns:p14="http://schemas.microsoft.com/office/powerpoint/2010/main" val="992849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F645D-5B3D-3C4A-8DE5-891D66BB1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– Barras Verticais Empilhadas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1D74A-B3DE-9C4F-BAB6-09D9090A9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indent="-9525"/>
            <a:r>
              <a:rPr lang="pt-BR" sz="2000" dirty="0"/>
              <a:t>Comparação de totais entre categorias e visualizar subcomponentes de uma categoria. Usar com cuidado, pois pode ser confuso com muitas series ou se não tiver um foco (cor, tamanho) que chame a atenção para o que queremos.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5BAD9-9536-D34A-943D-335AC4FF609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21</a:t>
            </a:fld>
            <a:endParaRPr lang="pt-BR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C09AED1E-A490-9243-8E82-BEDE7FB28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791" y="3231317"/>
            <a:ext cx="7242418" cy="289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66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33479-B715-D744-85D3-D3D62A955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– Cascata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2EF68-9A0D-7142-BD51-00E7E2B9C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indent="-9525"/>
            <a:r>
              <a:rPr lang="pt-BR" sz="2400" dirty="0"/>
              <a:t>Demonstrar a evolução de uma informação ou de um processo, que envolva estado inicial, aumentos, reduções e resultado final.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31648-4197-8745-9C3A-EE883021A1D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22</a:t>
            </a:fld>
            <a:endParaRPr lang="pt-BR"/>
          </a:p>
        </p:txBody>
      </p:sp>
      <p:pic>
        <p:nvPicPr>
          <p:cNvPr id="6" name="Picture 5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204EF2E2-FCBF-8543-BB6A-32623C927B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856706" y="2052638"/>
            <a:ext cx="37338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34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A19CE-0918-154D-B6BA-A9A67D7F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– Barras Horizontais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CFDF2-5FA6-0440-BC9F-079C38BE8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indent="-9525"/>
            <a:r>
              <a:rPr lang="pt-BR" sz="2400" dirty="0"/>
              <a:t>O ideal para categorias, sobretudo quando os textos das categorias são grandes. Fácil de ler e trabalha conectado com a forma como processamos as informações (da esquerda pra direita, de cima pra baixo)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F537F-1DD6-2248-B138-2E36A18D153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23</a:t>
            </a:fld>
            <a:endParaRPr lang="pt-BR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53CB09-40E3-1241-8EE5-B3825CF9B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640" y="3429000"/>
            <a:ext cx="7603931" cy="248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576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6398F-955C-9444-BDFE-276E596C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– Barras Horizontais Empilhadas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9938-31A4-EC43-A3B6-54C21E9E1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indent="-9525"/>
            <a:r>
              <a:rPr lang="pt-BR" sz="2400" dirty="0"/>
              <a:t>Mostrar totais em diferentes categorias, ideia de subcomponentes, mostrar valores absolutos ou a soma até 100%.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6C0EF-40DC-F245-86F3-258615CBDD0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24</a:t>
            </a:fld>
            <a:endParaRPr lang="pt-BR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411A1B-9F08-FD44-833F-40EF0D473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7714" y="2868612"/>
            <a:ext cx="6008571" cy="356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95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5EDE6-0BED-4B4D-A3D4-5B2F060E7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– Área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F7779-B158-4947-A320-E73A4086A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indent="-9525"/>
            <a:r>
              <a:rPr lang="pt-BR" sz="2400" dirty="0"/>
              <a:t>Visualizar números de magnitude amplamente diferentes. Usar somente pra estes casos, pois é difícil de interpretar.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080A0-48DB-8F44-BF75-06D1B98B47D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25</a:t>
            </a:fld>
            <a:endParaRPr lang="pt-BR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B97FDF-58C7-FA4B-B94D-7A84AF885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3456" y="2623912"/>
            <a:ext cx="49403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82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22947-6B6C-CA4F-9505-5FF11FE51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Visual – O que evitar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EC354-20DD-AD45-B28A-26F6337ADF2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26</a:t>
            </a:fld>
            <a:endParaRPr lang="pt-B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BE2FD9-4882-084B-8F12-7CF64A75E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indent="-9525"/>
            <a:r>
              <a:rPr lang="pt-BR" sz="2800" dirty="0"/>
              <a:t>Pizza: Interpretar tamanho com base num ângulo.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B959EE7B-4EA6-254D-9641-0D6B11E09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6007" y="2435226"/>
            <a:ext cx="5915197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24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22947-6B6C-CA4F-9505-5FF11FE51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Visual – O que evitar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EC354-20DD-AD45-B28A-26F6337ADF2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27</a:t>
            </a:fld>
            <a:endParaRPr lang="pt-B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BE2FD9-4882-084B-8F12-7CF64A75E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indent="-9525"/>
            <a:r>
              <a:rPr lang="pt-BR" sz="2800" dirty="0"/>
              <a:t>Rosca: Interpretar tamanho com base num ângulo.</a:t>
            </a:r>
          </a:p>
        </p:txBody>
      </p:sp>
      <p:pic>
        <p:nvPicPr>
          <p:cNvPr id="5" name="Picture 4" descr="A picture containing device&#10;&#10;Description automatically generated">
            <a:extLst>
              <a:ext uri="{FF2B5EF4-FFF2-40B4-BE49-F238E27FC236}">
                <a16:creationId xmlns:a16="http://schemas.microsoft.com/office/drawing/2014/main" id="{D661697F-14E2-6F40-ACD2-5A83C723F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6813" y="2273981"/>
            <a:ext cx="46355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701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4EE33-8054-6047-9AC1-30E3487A8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Visual – O que evitar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16CC4-0AA5-D04A-9B71-1E418D0A0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indent="-9525"/>
            <a:r>
              <a:rPr lang="pt-BR" sz="2800" dirty="0"/>
              <a:t>3D: Distorce os números, tornando difícil a comparação ou interpretação.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55092F-BC7B-D34A-BEAA-3854327606D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28</a:t>
            </a:fld>
            <a:endParaRPr lang="pt-BR"/>
          </a:p>
        </p:txBody>
      </p: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B4A6346-C4F3-BF44-9AA5-4CA6AAF33D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928938"/>
            <a:ext cx="3733800" cy="245364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170CBD-A327-E04C-B451-47298D722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3105" y="2950709"/>
            <a:ext cx="4000079" cy="244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7636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404E5-7060-ED46-A226-12DE43C80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Visual – O que evitar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818C9-66E9-EC4D-8156-508D42D15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Eixo </a:t>
            </a:r>
            <a:r>
              <a:rPr lang="pt-BR" dirty="0" err="1"/>
              <a:t>Y</a:t>
            </a:r>
            <a:r>
              <a:rPr lang="pt-BR" dirty="0"/>
              <a:t> - Secundário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7CAA5-54B1-774B-B596-925FF9EA19A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29</a:t>
            </a:fld>
            <a:endParaRPr lang="pt-BR"/>
          </a:p>
        </p:txBody>
      </p: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DEB7E1C-1352-4F41-A77B-FB7EE1DC6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657" y="2374107"/>
            <a:ext cx="3270728" cy="2603500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C7A1D206-C67E-C841-A1F3-49DF657B3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677" y="2374107"/>
            <a:ext cx="4448300" cy="182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6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98FC3-E60B-6D42-A787-A0739EA88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Visualização de Dados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D8303-66A8-B346-8584-26C59362E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Uma das tarefas que eu considero mais importantes em uma área de dados é a comunicação.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Sem uma comunicação adequada ao público que precisa entender as informações para que possa tomar as decisões através delas, pode gerar uma frustração enorme e uma sensação de trabalho incompleto ou até mal feito.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AF6C8-B503-3147-8E58-40F3D67F58A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21932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ext Box 1"/>
          <p:cNvSpPr txBox="1">
            <a:spLocks noChangeArrowheads="1"/>
          </p:cNvSpPr>
          <p:nvPr/>
        </p:nvSpPr>
        <p:spPr bwMode="auto">
          <a:xfrm>
            <a:off x="755650" y="1700213"/>
            <a:ext cx="8064500" cy="595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1313" indent="-34131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1363" indent="-28416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lvl="1" eaLnBrk="1" hangingPunct="1">
              <a:spcBef>
                <a:spcPts val="700"/>
              </a:spcBef>
              <a:buClr>
                <a:srgbClr val="990000"/>
              </a:buClr>
              <a:buSzPct val="50000"/>
              <a:buFont typeface="Arial" charset="0"/>
              <a:buNone/>
            </a:pPr>
            <a:endParaRPr lang="en-US" sz="2800">
              <a:solidFill>
                <a:srgbClr val="7F7F7F"/>
              </a:solidFill>
              <a:latin typeface="Arial" charset="0"/>
            </a:endParaRPr>
          </a:p>
          <a:p>
            <a:pPr lvl="2" eaLnBrk="1" hangingPunct="1">
              <a:spcBef>
                <a:spcPts val="600"/>
              </a:spcBef>
              <a:buClrTx/>
              <a:buSzPct val="45000"/>
              <a:buFontTx/>
              <a:buNone/>
            </a:pPr>
            <a:endParaRPr lang="en-US">
              <a:solidFill>
                <a:srgbClr val="404040"/>
              </a:solidFill>
              <a:latin typeface="Arial" charset="0"/>
            </a:endParaRPr>
          </a:p>
          <a:p>
            <a:pPr lvl="2" eaLnBrk="1" hangingPunct="1">
              <a:spcBef>
                <a:spcPts val="600"/>
              </a:spcBef>
              <a:buClr>
                <a:srgbClr val="990000"/>
              </a:buClr>
              <a:buSzPct val="45000"/>
              <a:buFont typeface="Arial" charset="0"/>
              <a:buNone/>
            </a:pPr>
            <a:endParaRPr lang="en-US">
              <a:solidFill>
                <a:srgbClr val="404040"/>
              </a:solidFill>
              <a:latin typeface="Arial" charset="0"/>
            </a:endParaRPr>
          </a:p>
          <a:p>
            <a:pPr eaLnBrk="1" hangingPunct="1">
              <a:spcBef>
                <a:spcPts val="800"/>
              </a:spcBef>
              <a:buClr>
                <a:srgbClr val="990000"/>
              </a:buClr>
              <a:buSzPct val="55000"/>
              <a:buFont typeface="Arial" charset="0"/>
              <a:buNone/>
            </a:pPr>
            <a:endParaRPr lang="en-US" sz="3200">
              <a:solidFill>
                <a:srgbClr val="404040"/>
              </a:solidFill>
              <a:latin typeface="Arial" charset="0"/>
            </a:endParaRPr>
          </a:p>
        </p:txBody>
      </p:sp>
      <p:sp>
        <p:nvSpPr>
          <p:cNvPr id="152579" name="Text Box 2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3243A0D-D160-3D41-851D-51DAE7E17DA8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30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52580" name="Text Box 3"/>
          <p:cNvSpPr txBox="1">
            <a:spLocks noChangeArrowheads="1"/>
          </p:cNvSpPr>
          <p:nvPr/>
        </p:nvSpPr>
        <p:spPr bwMode="auto">
          <a:xfrm>
            <a:off x="755650" y="765175"/>
            <a:ext cx="80645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3200" b="1" dirty="0" err="1">
                <a:solidFill>
                  <a:srgbClr val="7F7F4C"/>
                </a:solidFill>
                <a:latin typeface="Arial" charset="0"/>
              </a:rPr>
              <a:t>Perguntas</a:t>
            </a:r>
            <a:r>
              <a:rPr lang="en-US" sz="3200" b="1" dirty="0">
                <a:solidFill>
                  <a:srgbClr val="7F7F4C"/>
                </a:solidFill>
                <a:latin typeface="Arial" charset="0"/>
              </a:rPr>
              <a:t>?</a:t>
            </a:r>
          </a:p>
        </p:txBody>
      </p:sp>
      <p:sp>
        <p:nvSpPr>
          <p:cNvPr id="152581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44521BA4-2927-B741-BCE9-8FB50B8DA788}" type="slidenum">
              <a:rPr lang="pt-BR" sz="1400">
                <a:solidFill>
                  <a:srgbClr val="898989"/>
                </a:solidFill>
                <a:latin typeface="Arial" charset="0"/>
                <a:ea typeface="Microsoft YaHei" charset="0"/>
                <a:cs typeface="Microsoft YaHei" charset="0"/>
              </a:rPr>
              <a:pPr eaLnBrk="1" hangingPunct="1"/>
              <a:t>30</a:t>
            </a:fld>
            <a:endParaRPr lang="pt-BR" sz="1400">
              <a:solidFill>
                <a:srgbClr val="898989"/>
              </a:solidFill>
              <a:latin typeface="Arial" charset="0"/>
              <a:ea typeface="Microsoft YaHei" charset="0"/>
              <a:cs typeface="Microsoft YaHei" charset="0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6600" y="2362200"/>
            <a:ext cx="330517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74305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4755-A802-A94A-9FE5-6D8181AA9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1 - Visualização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17665-EE23-694A-887C-08BC1F86A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/>
              <a:t>Dataset</a:t>
            </a:r>
            <a:r>
              <a:rPr lang="pt-BR" dirty="0"/>
              <a:t> Titanic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/>
              <a:t>Está no </a:t>
            </a:r>
            <a:r>
              <a:rPr lang="pt-BR" dirty="0" err="1"/>
              <a:t>Tidia</a:t>
            </a:r>
            <a:r>
              <a:rPr lang="pt-BR" dirty="0"/>
              <a:t> – (Pasta Aula 5 – Parte Prática)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/>
              <a:t>Descrição (</a:t>
            </a:r>
            <a:r>
              <a:rPr lang="pt-BR" dirty="0" err="1"/>
              <a:t>Metadados</a:t>
            </a:r>
            <a:r>
              <a:rPr lang="pt-BR" dirty="0"/>
              <a:t>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 err="1"/>
              <a:t>PassengerId</a:t>
            </a:r>
            <a:r>
              <a:rPr lang="en-US" sz="1200" dirty="0"/>
              <a:t>: Unique ID of the passenger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Survived: Survived (1) or died (0)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 err="1"/>
              <a:t>Pclass</a:t>
            </a:r>
            <a:r>
              <a:rPr lang="en-US" sz="1200" dirty="0"/>
              <a:t>: Passenger's class (1st, 2nd, or 3rd) – 1 (</a:t>
            </a:r>
            <a:r>
              <a:rPr lang="en-US" sz="1200" dirty="0" err="1"/>
              <a:t>alta</a:t>
            </a:r>
            <a:r>
              <a:rPr lang="en-US" sz="1200" dirty="0"/>
              <a:t>), 2 (media), 3 (</a:t>
            </a:r>
            <a:r>
              <a:rPr lang="en-US" sz="1200" dirty="0" err="1"/>
              <a:t>baixa</a:t>
            </a:r>
            <a:r>
              <a:rPr lang="en-US" sz="1200" dirty="0"/>
              <a:t>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Name: Passenger's name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Sex: Passenger's sex (male or female)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Age: Passenger's age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 err="1"/>
              <a:t>SibSp</a:t>
            </a:r>
            <a:r>
              <a:rPr lang="en-US" sz="1200" dirty="0"/>
              <a:t>: Number of siblings/spouses aboard the Titanic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Parch: Number of parents/children aboard the Titanic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Ticket: Ticket number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Fare: Fare paid for ticket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Cabin: Cabin number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Embarked: Where the passenger got on the ship (C - Cherbourg, S - Southampton, Q = Queenstown)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00050" lvl="1" indent="0"/>
            <a:endParaRPr lang="pt-BR" dirty="0"/>
          </a:p>
          <a:p>
            <a:pPr marL="400050" lvl="1" indent="0"/>
            <a:endParaRPr lang="pt-BR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2A9D8-DE75-FE4D-881A-515419F8A00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846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386E2-223D-1D48-8606-69E9C15E3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1 - Visualização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47896-777E-E945-B007-BACDCAF32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sz="2400" dirty="0"/>
              <a:t>Visão de quem morreu baseado no porto onde embarcou.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400" dirty="0"/>
              <a:t>Percentual de pessoas que morreram no acidente e que sobreviveram.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400" dirty="0"/>
              <a:t>Relação entre </a:t>
            </a:r>
            <a:r>
              <a:rPr lang="pt-BR" sz="2400" dirty="0" err="1"/>
              <a:t>Pclass</a:t>
            </a:r>
            <a:r>
              <a:rPr lang="pt-BR" sz="2400" dirty="0"/>
              <a:t> e Fare (Tarifa)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400" dirty="0"/>
              <a:t>Apresentar uma visão de quem morreu e sobreviveu com base no porto que embarcou, destacando quem sobreviveu.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C8DC-9446-E548-877F-F065D22CE3F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3598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DA620-ACCB-9A49-9CC5-5C6E5727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Saturação – Princípios de Gestalt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C015A-B4C1-494C-948C-ACCF83275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Proximidade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Similaridade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 err="1"/>
              <a:t>Acercamento</a:t>
            </a: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Fechamento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Continuidade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Conexão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Alinhamento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 err="1"/>
              <a:t>Dessaturando</a:t>
            </a:r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96646D-B845-AB41-8961-E21022E7EE4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34530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CF536-5DEE-404B-8141-61E89D72C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Saturação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3119D-651C-DB4A-96FB-C1BAD8395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Proximidade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F3289-ED80-A741-AE45-0AC56EB054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34</a:t>
            </a:fld>
            <a:endParaRPr lang="pt-BR"/>
          </a:p>
        </p:txBody>
      </p:sp>
      <p:pic>
        <p:nvPicPr>
          <p:cNvPr id="8" name="Picture 7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780143C1-AD45-844A-AFA1-9979E503FF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3000" y="2684689"/>
            <a:ext cx="6858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405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CF536-5DEE-404B-8141-61E89D72C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Saturação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3119D-651C-DB4A-96FB-C1BAD8395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Proximidade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F3289-ED80-A741-AE45-0AC56EB054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35</a:t>
            </a:fld>
            <a:endParaRPr lang="pt-BR"/>
          </a:p>
        </p:txBody>
      </p: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CD69B5B-D040-3B44-9B79-B942F10EEF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6831" y="2743200"/>
            <a:ext cx="6510338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170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CF536-5DEE-404B-8141-61E89D72C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Saturação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3119D-651C-DB4A-96FB-C1BAD8395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Similaridade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F3289-ED80-A741-AE45-0AC56EB054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36</a:t>
            </a:fld>
            <a:endParaRPr lang="pt-BR"/>
          </a:p>
        </p:txBody>
      </p:sp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D06571FD-6CC5-4240-A236-C1EF660C46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21643" y="2819400"/>
            <a:ext cx="5700714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199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CF536-5DEE-404B-8141-61E89D72C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Saturação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3119D-651C-DB4A-96FB-C1BAD8395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Similaridade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F3289-ED80-A741-AE45-0AC56EB054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37</a:t>
            </a:fld>
            <a:endParaRPr lang="pt-BR"/>
          </a:p>
        </p:txBody>
      </p: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EB72872-0769-814E-953A-6ED8EA3CDE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6606" y="2743200"/>
            <a:ext cx="533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9276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CF536-5DEE-404B-8141-61E89D72C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Saturação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3119D-651C-DB4A-96FB-C1BAD8395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Acercamento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F3289-ED80-A741-AE45-0AC56EB054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38</a:t>
            </a:fld>
            <a:endParaRPr lang="pt-BR"/>
          </a:p>
        </p:txBody>
      </p:sp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EC14BC38-5B1B-D745-9515-EAC3A7E3AC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9594" y="2971800"/>
            <a:ext cx="59436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9971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CF536-5DEE-404B-8141-61E89D72C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Saturação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3119D-651C-DB4A-96FB-C1BAD8395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Acercamento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F3289-ED80-A741-AE45-0AC56EB054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39</a:t>
            </a:fld>
            <a:endParaRPr lang="pt-BR"/>
          </a:p>
        </p:txBody>
      </p:sp>
      <p:pic>
        <p:nvPicPr>
          <p:cNvPr id="6" name="Picture 5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2FCB714E-8DB9-A842-8904-B45C418CCE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2112" y="2819400"/>
            <a:ext cx="5819776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16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5F1F7-8754-CF42-838B-BC25A2F76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Storytelling</a:t>
            </a:r>
            <a:r>
              <a:rPr lang="pt-BR" dirty="0"/>
              <a:t> com Dados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D82E5-C67A-A54B-8056-61304D3A08D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4</a:t>
            </a:fld>
            <a:endParaRPr lang="pt-BR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9FCC21F-0312-3740-919E-B8739F2BE0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7751221"/>
              </p:ext>
            </p:extLst>
          </p:nvPr>
        </p:nvGraphicFramePr>
        <p:xfrm>
          <a:off x="685800" y="1893093"/>
          <a:ext cx="83058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45C7E1F3-5A6D-3046-A3FB-342BB0AD81D5}"/>
              </a:ext>
            </a:extLst>
          </p:cNvPr>
          <p:cNvSpPr/>
          <p:nvPr/>
        </p:nvSpPr>
        <p:spPr bwMode="auto">
          <a:xfrm>
            <a:off x="609600" y="2667000"/>
            <a:ext cx="4267200" cy="2667000"/>
          </a:xfrm>
          <a:prstGeom prst="rect">
            <a:avLst/>
          </a:prstGeom>
          <a:noFill/>
          <a:ln w="28575" cap="flat" cmpd="sng" algn="ctr">
            <a:solidFill>
              <a:srgbClr val="7DB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pitchFamily="32" charset="0"/>
              <a:cs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9DCBDC-DA6A-8549-845A-C16444751FF4}"/>
              </a:ext>
            </a:extLst>
          </p:cNvPr>
          <p:cNvSpPr/>
          <p:nvPr/>
        </p:nvSpPr>
        <p:spPr bwMode="auto">
          <a:xfrm>
            <a:off x="4876800" y="2667000"/>
            <a:ext cx="4191000" cy="2667000"/>
          </a:xfrm>
          <a:prstGeom prst="rect">
            <a:avLst/>
          </a:prstGeom>
          <a:noFill/>
          <a:ln w="28575" cap="flat" cmpd="sng" algn="ctr">
            <a:solidFill>
              <a:srgbClr val="7DB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pitchFamily="32" charset="0"/>
              <a:cs typeface="Arial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15259C-3B3C-EC48-8DFE-33DB64EB5421}"/>
              </a:ext>
            </a:extLst>
          </p:cNvPr>
          <p:cNvSpPr txBox="1"/>
          <p:nvPr/>
        </p:nvSpPr>
        <p:spPr>
          <a:xfrm>
            <a:off x="2356715" y="2189955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7DBC00"/>
                </a:solidFill>
              </a:rPr>
              <a:t>Aula 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BB6336-1052-8C4B-9DC4-B2E6DDCECDC0}"/>
              </a:ext>
            </a:extLst>
          </p:cNvPr>
          <p:cNvSpPr txBox="1"/>
          <p:nvPr/>
        </p:nvSpPr>
        <p:spPr>
          <a:xfrm>
            <a:off x="6003432" y="2189955"/>
            <a:ext cx="1821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7DBC00"/>
                </a:solidFill>
              </a:rPr>
              <a:t>Aula 8 - </a:t>
            </a:r>
            <a:r>
              <a:rPr lang="pt-BR" dirty="0" err="1">
                <a:solidFill>
                  <a:srgbClr val="7DBC00"/>
                </a:solidFill>
              </a:rPr>
              <a:t>Mentoria</a:t>
            </a:r>
            <a:endParaRPr lang="pt-BR" dirty="0">
              <a:solidFill>
                <a:srgbClr val="7DB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9260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CF536-5DEE-404B-8141-61E89D72C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Saturação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3119D-651C-DB4A-96FB-C1BAD8395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Fechamento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F3289-ED80-A741-AE45-0AC56EB054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40</a:t>
            </a:fld>
            <a:endParaRPr lang="pt-BR"/>
          </a:p>
        </p:txBody>
      </p: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BD60E40-EA55-024C-86ED-F3140CDF04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0" y="2743200"/>
            <a:ext cx="6096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120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CF536-5DEE-404B-8141-61E89D72C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Saturação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3119D-651C-DB4A-96FB-C1BAD8395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Continuidade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F3289-ED80-A741-AE45-0AC56EB054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41</a:t>
            </a:fld>
            <a:endParaRPr lang="pt-BR"/>
          </a:p>
        </p:txBody>
      </p:sp>
      <p:pic>
        <p:nvPicPr>
          <p:cNvPr id="6" name="Picture 5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610550BF-837D-3C40-9720-871623FE6D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6411" y="2743200"/>
            <a:ext cx="5591178" cy="266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909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CF536-5DEE-404B-8141-61E89D72C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Saturação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3119D-651C-DB4A-96FB-C1BAD8395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Conexão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F3289-ED80-A741-AE45-0AC56EB054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42</a:t>
            </a:fld>
            <a:endParaRPr lang="pt-BR"/>
          </a:p>
        </p:txBody>
      </p: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4B1251D-CE29-564B-8621-1A5B418185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00200" y="2947987"/>
            <a:ext cx="5791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08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CF536-5DEE-404B-8141-61E89D72C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Saturação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3119D-651C-DB4A-96FB-C1BAD8395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Conexão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F3289-ED80-A741-AE45-0AC56EB054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43</a:t>
            </a:fld>
            <a:endParaRPr lang="pt-BR"/>
          </a:p>
        </p:txBody>
      </p:sp>
      <p:pic>
        <p:nvPicPr>
          <p:cNvPr id="6" name="Picture 5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DFFC7594-EE87-4049-A332-BA54EA257E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66900" y="2566987"/>
            <a:ext cx="54102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257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33E13-30E6-C54A-95CF-9410E828C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Focar</a:t>
            </a:r>
            <a:r>
              <a:rPr lang="en-US" dirty="0"/>
              <a:t> a </a:t>
            </a:r>
            <a:r>
              <a:rPr lang="en-US" dirty="0" err="1"/>
              <a:t>atenção</a:t>
            </a:r>
            <a:r>
              <a:rPr lang="en-US" dirty="0"/>
              <a:t> </a:t>
            </a:r>
            <a:r>
              <a:rPr lang="en-US" dirty="0" err="1"/>
              <a:t>onde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necessário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B08DB-2A7B-CB49-9C42-4B28F6BBB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indent="-9525"/>
            <a:r>
              <a:rPr lang="pt-BR" dirty="0"/>
              <a:t>Considerar como queremos que nosso público interaja com nossas comunicações visuais.</a:t>
            </a:r>
          </a:p>
          <a:p>
            <a:pPr marL="9525" indent="-9525"/>
            <a:endParaRPr lang="pt-BR" dirty="0"/>
          </a:p>
          <a:p>
            <a:pPr marL="9525" indent="-9525"/>
            <a:r>
              <a:rPr lang="pt-BR" dirty="0"/>
              <a:t>Explorar como as pessoas veem e destacar a importância de </a:t>
            </a:r>
            <a:r>
              <a:rPr lang="pt-BR" b="1" dirty="0"/>
              <a:t>atributos </a:t>
            </a:r>
            <a:r>
              <a:rPr lang="pt-BR" b="1" dirty="0" err="1"/>
              <a:t>pré</a:t>
            </a:r>
            <a:r>
              <a:rPr lang="pt-BR" b="1" dirty="0"/>
              <a:t>-atentivos</a:t>
            </a:r>
            <a:r>
              <a:rPr lang="pt-BR" dirty="0"/>
              <a:t>.</a:t>
            </a:r>
          </a:p>
          <a:p>
            <a:pPr marL="715963" indent="-358775">
              <a:buFont typeface="Arial" panose="020B0604020202020204" pitchFamily="34" charset="0"/>
              <a:buChar char="•"/>
            </a:pPr>
            <a:r>
              <a:rPr lang="pt-BR" dirty="0"/>
              <a:t>Direcionar a atenção do público</a:t>
            </a:r>
          </a:p>
          <a:p>
            <a:pPr marL="715963" indent="-358775">
              <a:buFont typeface="Arial" panose="020B0604020202020204" pitchFamily="34" charset="0"/>
              <a:buChar char="•"/>
            </a:pPr>
            <a:r>
              <a:rPr lang="pt-BR" dirty="0"/>
              <a:t> Criar uma hierarquia visual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16080-9153-2C47-A06E-EF9859112B5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48812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6110F-0293-7C4D-B344-81423F917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Atributos </a:t>
            </a:r>
            <a:r>
              <a:rPr lang="pt-BR" dirty="0" err="1"/>
              <a:t>Pré</a:t>
            </a:r>
            <a:r>
              <a:rPr lang="pt-BR" dirty="0"/>
              <a:t>-Atentivos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F0E714-1DD5-4144-A2B8-B7305689BB7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45</a:t>
            </a:fld>
            <a:endParaRPr lang="pt-BR"/>
          </a:p>
        </p:txBody>
      </p:sp>
      <p:pic>
        <p:nvPicPr>
          <p:cNvPr id="6" name="Picture 5" descr="A picture containing knife&#10;&#10;Description automatically generated">
            <a:extLst>
              <a:ext uri="{FF2B5EF4-FFF2-40B4-BE49-F238E27FC236}">
                <a16:creationId xmlns:a16="http://schemas.microsoft.com/office/drawing/2014/main" id="{E7297D0D-B8DD-5246-A99E-4C33B6DCB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5108" y="2057400"/>
            <a:ext cx="6013783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671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6110F-0293-7C4D-B344-81423F917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Atributos </a:t>
            </a:r>
            <a:r>
              <a:rPr lang="pt-BR" dirty="0" err="1"/>
              <a:t>Pré</a:t>
            </a:r>
            <a:r>
              <a:rPr lang="pt-BR" dirty="0"/>
              <a:t>-Atentivos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F0E714-1DD5-4144-A2B8-B7305689BB7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46</a:t>
            </a:fld>
            <a:endParaRPr lang="pt-BR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A8508F1-E9A3-8F47-8234-6CD4E738B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2133600"/>
            <a:ext cx="5867400" cy="374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856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0896A-EA7E-B84E-8231-CE55A7BEB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Atributos </a:t>
            </a:r>
            <a:r>
              <a:rPr lang="pt-BR" dirty="0" err="1"/>
              <a:t>Pré</a:t>
            </a:r>
            <a:r>
              <a:rPr lang="pt-BR" dirty="0"/>
              <a:t>-Atentivos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AE3C3-C47C-1D4F-B8BD-0A7E200D63A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47</a:t>
            </a:fld>
            <a:endParaRPr lang="pt-BR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2F46DC-2C7C-3C45-8E20-D77C4F8BBEF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956" y="1828800"/>
            <a:ext cx="73533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3825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C1C3-55EB-7E49-85A5-397E9F9E5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Atributos </a:t>
            </a:r>
            <a:r>
              <a:rPr lang="pt-BR" dirty="0" err="1"/>
              <a:t>Pré</a:t>
            </a:r>
            <a:r>
              <a:rPr lang="pt-BR" dirty="0"/>
              <a:t>-Atentivos em Texto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8F376-174F-4B43-BF1F-59F7CB90816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48</a:t>
            </a:fld>
            <a:endParaRPr lang="pt-BR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B3C338-FB99-E749-B21B-A6751F976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590901"/>
            <a:ext cx="3860196" cy="483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0757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C1C3-55EB-7E49-85A5-397E9F9E5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Atributos </a:t>
            </a:r>
            <a:r>
              <a:rPr lang="pt-BR" dirty="0" err="1"/>
              <a:t>Pré</a:t>
            </a:r>
            <a:r>
              <a:rPr lang="pt-BR" dirty="0"/>
              <a:t>-Atentivos em Texto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8F376-174F-4B43-BF1F-59F7CB90816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49</a:t>
            </a:fld>
            <a:endParaRPr lang="pt-BR"/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C9DFFC8-DC9C-4C44-8CA3-161178A145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10"/>
          <a:stretch/>
        </p:blipFill>
        <p:spPr>
          <a:xfrm>
            <a:off x="1752600" y="1822997"/>
            <a:ext cx="6096000" cy="321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47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F45A9-1C9C-FD43-B233-57A136144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Contexto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000C9C4-0B30-7048-8D69-0FFC815382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Análise Exploratória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Familiarizar com os dados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Entender as variáveis = colunas = </a:t>
            </a:r>
            <a:r>
              <a:rPr lang="pt-BR" dirty="0" err="1"/>
              <a:t>features</a:t>
            </a: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Entender relações, padrões, tendências e anomalias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B9F82DE-0609-D342-8CE7-8939968CEB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/>
              <a:t>Análise Explanatória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O que será mostrado ao público interessado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Buscar ação ou decisão do público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Contar uma história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40DE9-3500-7240-923D-2F4F57AF38F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65475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457F9-8DB2-1142-9988-60C402D7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Atributos </a:t>
            </a:r>
            <a:r>
              <a:rPr lang="pt-BR" dirty="0" err="1"/>
              <a:t>Pré</a:t>
            </a:r>
            <a:r>
              <a:rPr lang="pt-BR" dirty="0"/>
              <a:t>-Atentivos em Gráficos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027340-3FC6-9343-ABA6-EB9F26B40F6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50</a:t>
            </a:fld>
            <a:endParaRPr lang="pt-BR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AA7921-2757-4C47-BA5D-30244A069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706" y="2013743"/>
            <a:ext cx="6781800" cy="3822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9E2766-3136-5545-AEC6-268E76F24954}"/>
              </a:ext>
            </a:extLst>
          </p:cNvPr>
          <p:cNvSpPr txBox="1"/>
          <p:nvPr/>
        </p:nvSpPr>
        <p:spPr>
          <a:xfrm>
            <a:off x="3023050" y="5955299"/>
            <a:ext cx="3097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tx1"/>
                </a:solidFill>
              </a:rPr>
              <a:t>Versão sem atributos </a:t>
            </a:r>
            <a:r>
              <a:rPr lang="pt-BR" sz="1600" dirty="0" err="1">
                <a:solidFill>
                  <a:schemeClr val="tx1"/>
                </a:solidFill>
              </a:rPr>
              <a:t>pré</a:t>
            </a:r>
            <a:r>
              <a:rPr lang="pt-BR" sz="1600" dirty="0">
                <a:solidFill>
                  <a:schemeClr val="tx1"/>
                </a:solidFill>
              </a:rPr>
              <a:t>-atentivos</a:t>
            </a:r>
          </a:p>
        </p:txBody>
      </p:sp>
    </p:spTree>
    <p:extLst>
      <p:ext uri="{BB962C8B-B14F-4D97-AF65-F5344CB8AC3E}">
        <p14:creationId xmlns:p14="http://schemas.microsoft.com/office/powerpoint/2010/main" val="32289307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457F9-8DB2-1142-9988-60C402D7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Atributos </a:t>
            </a:r>
            <a:r>
              <a:rPr lang="pt-BR" dirty="0" err="1"/>
              <a:t>Pré</a:t>
            </a:r>
            <a:r>
              <a:rPr lang="pt-BR" dirty="0"/>
              <a:t>-Atentivos em Gráficos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027340-3FC6-9343-ABA6-EB9F26B40F6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51</a:t>
            </a:fld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9E2766-3136-5545-AEC6-268E76F24954}"/>
              </a:ext>
            </a:extLst>
          </p:cNvPr>
          <p:cNvSpPr txBox="1"/>
          <p:nvPr/>
        </p:nvSpPr>
        <p:spPr>
          <a:xfrm>
            <a:off x="3016239" y="5968696"/>
            <a:ext cx="36068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tx1"/>
                </a:solidFill>
              </a:rPr>
              <a:t>Usando a Cor como atributo </a:t>
            </a:r>
            <a:r>
              <a:rPr lang="pt-BR" sz="1600" dirty="0" err="1">
                <a:solidFill>
                  <a:schemeClr val="tx1"/>
                </a:solidFill>
              </a:rPr>
              <a:t>pré-atentivo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8D8B25-1773-8145-B737-1F64714843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16"/>
          <a:stretch/>
        </p:blipFill>
        <p:spPr>
          <a:xfrm>
            <a:off x="1524000" y="1608250"/>
            <a:ext cx="6591300" cy="428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226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457F9-8DB2-1142-9988-60C402D7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Atributos </a:t>
            </a:r>
            <a:r>
              <a:rPr lang="pt-BR" dirty="0" err="1"/>
              <a:t>Pré</a:t>
            </a:r>
            <a:r>
              <a:rPr lang="pt-BR" dirty="0"/>
              <a:t>-Atentivos em Gráficos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027340-3FC6-9343-ABA6-EB9F26B40F6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52</a:t>
            </a:fld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9E2766-3136-5545-AEC6-268E76F24954}"/>
              </a:ext>
            </a:extLst>
          </p:cNvPr>
          <p:cNvSpPr txBox="1"/>
          <p:nvPr/>
        </p:nvSpPr>
        <p:spPr>
          <a:xfrm>
            <a:off x="3240064" y="5556080"/>
            <a:ext cx="2663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tx1"/>
                </a:solidFill>
              </a:rPr>
              <a:t>Criando uma hierarquia visual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61D524-121C-5C48-857F-F90464300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20" y="1966024"/>
            <a:ext cx="7188971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653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5AAA3-A03D-2F4F-97F3-D8FFF82EF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Tamanho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B315D-FC10-C249-95FA-2813AF65F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Tamanho relativo denota importância relativa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Aspectos com a mesma importância devem ser desenhados com o mesmo tamanho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Quando algo (uma só coisa) precisar ser destacada entre as demais, torne-a grande no layout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BEBB1C-6D72-A440-875E-ADB4A10B7DA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57932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DEFD5-3A2A-AC41-90DC-B9F72D57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BBA3F-978F-A44A-8609-9B3188F98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Use </a:t>
            </a:r>
            <a:r>
              <a:rPr lang="pt-BR" dirty="0" err="1"/>
              <a:t>moderamente</a:t>
            </a: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Use uniformemente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/>
              <a:t>Mantenha a paleta de cores durante os slides e só altere, quando houver uma mudança muito brusca no assunto, que requeira esta mudança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/>
              <a:t>Se for uma alteração muito sutil, mantenha a paleta e altere apenas a tonalidade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Entenda a emoção que cada cor passa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0921F-152B-9241-89FF-3711DEAB6C2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39631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33CE9-A308-A14F-AD28-B10EA8723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Cor – Use Moderadamente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9BD7D-5422-5141-95A5-81F13D2AB43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55</a:t>
            </a:fld>
            <a:endParaRPr lang="pt-BR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9BF86A-4B84-3343-B007-E61CBBBE7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981200"/>
            <a:ext cx="7156450" cy="368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7354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C3776-9272-E54E-A352-9B710024A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Posição na Página</a:t>
            </a:r>
          </a:p>
        </p:txBody>
      </p:sp>
      <p:pic>
        <p:nvPicPr>
          <p:cNvPr id="6" name="Content Placeholder 5" descr="A picture containing bird, flying, large, flock&#10;&#10;Description automatically generated">
            <a:extLst>
              <a:ext uri="{FF2B5EF4-FFF2-40B4-BE49-F238E27FC236}">
                <a16:creationId xmlns:a16="http://schemas.microsoft.com/office/drawing/2014/main" id="{1DAE36D1-C463-F544-A7B1-DC9DBA2AD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57400"/>
            <a:ext cx="2413000" cy="1981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1C41B-C58A-5441-9D5C-98AF8610ED5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56</a:t>
            </a:fld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BCC0D-AA9A-DA42-8877-2DE76B17D298}"/>
              </a:ext>
            </a:extLst>
          </p:cNvPr>
          <p:cNvSpPr txBox="1"/>
          <p:nvPr/>
        </p:nvSpPr>
        <p:spPr>
          <a:xfrm>
            <a:off x="3657601" y="1905000"/>
            <a:ext cx="5181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tx1"/>
                </a:solidFill>
              </a:rPr>
              <a:t>O que é importante no topo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tx1"/>
                </a:solidFill>
              </a:rPr>
              <a:t>Use o conceito do </a:t>
            </a:r>
            <a:r>
              <a:rPr lang="pt-BR" sz="3200" dirty="0" err="1">
                <a:solidFill>
                  <a:schemeClr val="tx1"/>
                </a:solidFill>
              </a:rPr>
              <a:t>Zigue-Zague</a:t>
            </a:r>
            <a:endParaRPr lang="pt-BR" sz="32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tx1"/>
                </a:solidFill>
              </a:rPr>
              <a:t>Se algo é importante, não faça com que o público olhe em outro material para entender</a:t>
            </a:r>
          </a:p>
        </p:txBody>
      </p:sp>
    </p:spTree>
    <p:extLst>
      <p:ext uri="{BB962C8B-B14F-4D97-AF65-F5344CB8AC3E}">
        <p14:creationId xmlns:p14="http://schemas.microsoft.com/office/powerpoint/2010/main" val="42544613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7698F-6D35-8245-BD35-331D3E5CA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Pense como um Designer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D8763-B01B-4946-B006-0A90FC30F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600" dirty="0" err="1"/>
              <a:t>Affordances</a:t>
            </a:r>
            <a:endParaRPr lang="pt-BR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600" dirty="0"/>
              <a:t>Acessibilidade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600" dirty="0"/>
              <a:t>Estética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600" dirty="0"/>
              <a:t>Aceitação</a:t>
            </a:r>
            <a:endParaRPr lang="pt-BR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D41E7D-D5DC-1E41-8C61-A0DF6997DB0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92641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7698F-6D35-8245-BD35-331D3E5CA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Affordances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D8763-B01B-4946-B006-0A90FC30F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600" dirty="0"/>
              <a:t>Realçar o que é importante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sz="2000" b="1" dirty="0"/>
              <a:t>Negrito</a:t>
            </a:r>
            <a:r>
              <a:rPr lang="pt-BR" sz="2000" dirty="0"/>
              <a:t>, </a:t>
            </a:r>
            <a:r>
              <a:rPr lang="pt-BR" sz="2000" i="1" dirty="0"/>
              <a:t>itálico</a:t>
            </a:r>
            <a:r>
              <a:rPr lang="pt-BR" sz="2000" dirty="0"/>
              <a:t> e </a:t>
            </a:r>
            <a:r>
              <a:rPr lang="pt-BR" sz="2000" u="sng" dirty="0"/>
              <a:t>sublinhado</a:t>
            </a:r>
            <a:r>
              <a:rPr lang="pt-BR" sz="2000" dirty="0"/>
              <a:t> para títulos, subtítulos, legendas e textos curtos para serem diferenciados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sz="2000" dirty="0"/>
              <a:t>CAIXA e </a:t>
            </a:r>
            <a:r>
              <a:rPr lang="pt-BR" sz="2000" dirty="0">
                <a:latin typeface="Times" pitchFamily="2" charset="0"/>
              </a:rPr>
              <a:t>fonte: </a:t>
            </a:r>
            <a:r>
              <a:rPr lang="pt-BR" sz="2000" dirty="0"/>
              <a:t>Texto em maiúsculas em textos curtos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990000"/>
                </a:solidFill>
              </a:rPr>
              <a:t>Cor: </a:t>
            </a:r>
            <a:r>
              <a:rPr lang="pt-BR" sz="2000" dirty="0">
                <a:solidFill>
                  <a:schemeClr val="tx1"/>
                </a:solidFill>
              </a:rPr>
              <a:t>Usar moderadamente e funciona melhor com outra técnica de realce, exemplo: </a:t>
            </a:r>
            <a:r>
              <a:rPr lang="pt-BR" sz="2000" b="1" dirty="0">
                <a:solidFill>
                  <a:srgbClr val="C00000"/>
                </a:solidFill>
              </a:rPr>
              <a:t>Negrito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Tamanho</a:t>
            </a:r>
            <a:r>
              <a:rPr lang="pt-BR" sz="2000" dirty="0">
                <a:solidFill>
                  <a:schemeClr val="tx1"/>
                </a:solidFill>
              </a:rPr>
              <a:t>: Chama a atenção e sinaliza importância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D41E7D-D5DC-1E41-8C61-A0DF6997DB0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84227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7698F-6D35-8245-BD35-331D3E5CA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Affordances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D8763-B01B-4946-B006-0A90FC30F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600" dirty="0"/>
              <a:t>Eliminar distrações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/>
                </a:solidFill>
              </a:rPr>
              <a:t>Nem todos os dados têm importância igual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/>
                </a:solidFill>
              </a:rPr>
              <a:t>Quando detalhes não forem necessários, resuma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/>
                </a:solidFill>
              </a:rPr>
              <a:t>Pergunte-se: eliminar isso mudaria alguma coisa?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/>
                </a:solidFill>
              </a:rPr>
              <a:t>Coloque em segundo plano os itens necessários, mas que não impactem a mensagem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D41E7D-D5DC-1E41-8C61-A0DF6997DB0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271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F45A9-1C9C-FD43-B233-57A136144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Contexto – Quem, o que e como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3F03C-3159-9D47-82B0-BAE06F01D1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1" y="1600200"/>
            <a:ext cx="2590799" cy="4524375"/>
          </a:xfrm>
        </p:spPr>
        <p:txBody>
          <a:bodyPr/>
          <a:lstStyle/>
          <a:p>
            <a:r>
              <a:rPr lang="pt-BR" dirty="0"/>
              <a:t>Quem?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Seu público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Você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C85E4D-9D99-C74C-A9B2-775AF6C280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81400" y="1600200"/>
            <a:ext cx="2744787" cy="4524375"/>
          </a:xfrm>
        </p:spPr>
        <p:txBody>
          <a:bodyPr/>
          <a:lstStyle/>
          <a:p>
            <a:r>
              <a:rPr lang="pt-BR" dirty="0"/>
              <a:t>O que?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Ação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Mecanismo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Tom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40DE9-3500-7240-923D-2F4F57AF38F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6</a:t>
            </a:fld>
            <a:endParaRPr lang="pt-BR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F34AF79-DFEF-A84B-AF06-2F7382057900}"/>
              </a:ext>
            </a:extLst>
          </p:cNvPr>
          <p:cNvSpPr txBox="1">
            <a:spLocks/>
          </p:cNvSpPr>
          <p:nvPr/>
        </p:nvSpPr>
        <p:spPr bwMode="auto">
          <a:xfrm>
            <a:off x="6326187" y="1600199"/>
            <a:ext cx="2744787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800">
                <a:solidFill>
                  <a:srgbClr val="000000"/>
                </a:solidFill>
                <a:latin typeface="+mn-lt"/>
                <a:ea typeface="MS PGothic" pitchFamily="34" charset="-128"/>
                <a:cs typeface="Microsoft YaHei" charset="0"/>
              </a:defRPr>
            </a:lvl1pPr>
            <a:lvl2pPr marL="742950" indent="-285750" algn="l" defTabSz="449263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2pPr>
            <a:lvl3pPr marL="1143000" indent="-228600" algn="l" defTabSz="449263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8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800">
                <a:solidFill>
                  <a:srgbClr val="000000"/>
                </a:solidFill>
                <a:latin typeface="+mn-lt"/>
                <a:ea typeface="+mn-ea"/>
                <a:cs typeface="Microsoft YaHei" charset="0"/>
              </a:defRPr>
            </a:lvl5pPr>
            <a:lvl6pPr marL="25146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8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8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8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8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r>
              <a:rPr lang="pt-BR" kern="0" dirty="0"/>
              <a:t>Como?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kern="0" dirty="0"/>
              <a:t>Dados disponíveis</a:t>
            </a:r>
          </a:p>
        </p:txBody>
      </p:sp>
    </p:spTree>
    <p:extLst>
      <p:ext uri="{BB962C8B-B14F-4D97-AF65-F5344CB8AC3E}">
        <p14:creationId xmlns:p14="http://schemas.microsoft.com/office/powerpoint/2010/main" val="16901718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7698F-6D35-8245-BD35-331D3E5CA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Affordances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D8763-B01B-4946-B006-0A90FC30F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600" dirty="0"/>
              <a:t>Eliminar distrações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D41E7D-D5DC-1E41-8C61-A0DF6997DB0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60</a:t>
            </a:fld>
            <a:endParaRPr lang="pt-BR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87C9D7-7A81-7C40-A96E-FE8F46F99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698815"/>
            <a:ext cx="2851861" cy="2941731"/>
          </a:xfrm>
          <a:prstGeom prst="rect">
            <a:avLst/>
          </a:prstGeom>
        </p:spPr>
      </p:pic>
      <p:pic>
        <p:nvPicPr>
          <p:cNvPr id="8" name="Picture 7" descr="A screenshot of text&#10;&#10;Description automatically generated">
            <a:extLst>
              <a:ext uri="{FF2B5EF4-FFF2-40B4-BE49-F238E27FC236}">
                <a16:creationId xmlns:a16="http://schemas.microsoft.com/office/drawing/2014/main" id="{47B4B5AE-C933-D04A-B649-C6F379851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236" y="2698815"/>
            <a:ext cx="2639875" cy="2941731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30A730A7-2CF8-9045-BFC5-167C337A20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114" y="2698815"/>
            <a:ext cx="2430160" cy="241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010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7698F-6D35-8245-BD35-331D3E5CA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Affordances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D8763-B01B-4946-B006-0A90FC30F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600" dirty="0"/>
              <a:t>Hierarquia visual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D41E7D-D5DC-1E41-8C61-A0DF6997DB0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61</a:t>
            </a:fld>
            <a:endParaRPr lang="pt-BR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F20A00-2CAF-1C44-95B6-CCCB478F9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432" y="2514600"/>
            <a:ext cx="5762348" cy="389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9921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7698F-6D35-8245-BD35-331D3E5CA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Acessibilidade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D8763-B01B-4946-B006-0A90FC30F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Não complique demais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/>
              <a:t>Torne legível: Fonte regular, fácil de ler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/>
              <a:t>Mantenha limpo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/>
              <a:t>Use linguagem simples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/>
              <a:t>Elimine a complexidade desnecessária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O texto é seu amigo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D41E7D-D5DC-1E41-8C61-A0DF6997DB0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71666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7698F-6D35-8245-BD35-331D3E5CA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Acessibilidade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D8763-B01B-4946-B006-0A90FC30F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O texto é seu amigo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D41E7D-D5DC-1E41-8C61-A0DF6997DB0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63</a:t>
            </a:fld>
            <a:endParaRPr lang="pt-BR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A2F4FD9F-217C-864A-8A09-13886EF41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086" y="2370138"/>
            <a:ext cx="6377827" cy="393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589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7698F-6D35-8245-BD35-331D3E5CA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Acessibilidade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D8763-B01B-4946-B006-0A90FC30F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O texto é seu amigo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D41E7D-D5DC-1E41-8C61-A0DF6997DB0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64</a:t>
            </a:fld>
            <a:endParaRPr lang="pt-BR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665E4989-B7A4-BF41-9624-517626213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25562"/>
            <a:ext cx="4256628" cy="2597150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D6D70D24-C419-7E48-88E3-6F71405F3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514" y="3257385"/>
            <a:ext cx="3987186" cy="286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8369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7698F-6D35-8245-BD35-331D3E5CA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Estética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D8763-B01B-4946-B006-0A90FC30F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4500" indent="-444500">
              <a:buFont typeface="Arial" panose="020B0604020202020204" pitchFamily="34" charset="0"/>
              <a:buChar char="•"/>
            </a:pPr>
            <a:r>
              <a:rPr lang="pt-BR" dirty="0"/>
              <a:t>Cor de forma inteligência</a:t>
            </a:r>
          </a:p>
          <a:p>
            <a:pPr marL="444500" indent="-444500">
              <a:buFont typeface="Arial" panose="020B0604020202020204" pitchFamily="34" charset="0"/>
              <a:buChar char="•"/>
            </a:pPr>
            <a:r>
              <a:rPr lang="pt-BR" dirty="0"/>
              <a:t>Alinhamento: Criar linhas verticais e horizontais limpas</a:t>
            </a:r>
          </a:p>
          <a:p>
            <a:pPr marL="444500" indent="-444500">
              <a:buFont typeface="Arial" panose="020B0604020202020204" pitchFamily="34" charset="0"/>
              <a:buChar char="•"/>
            </a:pPr>
            <a:r>
              <a:rPr lang="pt-BR" dirty="0"/>
              <a:t>Espaço em branco: Preserve as margens e não amontoe a informação</a:t>
            </a:r>
            <a:endParaRPr lang="pt-BR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D41E7D-D5DC-1E41-8C61-A0DF6997DB0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42816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7698F-6D35-8245-BD35-331D3E5CA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Estética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D41E7D-D5DC-1E41-8C61-A0DF6997DB0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66</a:t>
            </a:fld>
            <a:endParaRPr lang="pt-BR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06ACF4-6FB3-7943-9AFD-C0BB94095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52600"/>
            <a:ext cx="3943350" cy="2649987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302EB5-CCF6-AD41-882A-1481AFD1B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299" y="3429000"/>
            <a:ext cx="3733800" cy="28392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5DEF6A-F1D6-C748-954E-2BEF13C20E9C}"/>
              </a:ext>
            </a:extLst>
          </p:cNvPr>
          <p:cNvSpPr txBox="1"/>
          <p:nvPr/>
        </p:nvSpPr>
        <p:spPr>
          <a:xfrm>
            <a:off x="1905000" y="4479290"/>
            <a:ext cx="1370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Sem estética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271A87-8FB6-B64E-90F7-AD291831128C}"/>
              </a:ext>
            </a:extLst>
          </p:cNvPr>
          <p:cNvSpPr txBox="1"/>
          <p:nvPr/>
        </p:nvSpPr>
        <p:spPr>
          <a:xfrm>
            <a:off x="6143851" y="6268244"/>
            <a:ext cx="1394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Com estética</a:t>
            </a:r>
          </a:p>
        </p:txBody>
      </p:sp>
    </p:spTree>
    <p:extLst>
      <p:ext uri="{BB962C8B-B14F-4D97-AF65-F5344CB8AC3E}">
        <p14:creationId xmlns:p14="http://schemas.microsoft.com/office/powerpoint/2010/main" val="36023572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718F-3EAE-354A-B2AB-8DB73805F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Contar uma história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E2F7A-C886-9943-8D21-BAD9AC67D45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67</a:t>
            </a:fld>
            <a:endParaRPr lang="pt-BR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435F14F-547A-A044-91CA-2E8D6F96A4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0364506"/>
              </p:ext>
            </p:extLst>
          </p:nvPr>
        </p:nvGraphicFramePr>
        <p:xfrm>
          <a:off x="762000" y="1449612"/>
          <a:ext cx="8153400" cy="4798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8877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ext Box 1"/>
          <p:cNvSpPr txBox="1">
            <a:spLocks noChangeArrowheads="1"/>
          </p:cNvSpPr>
          <p:nvPr/>
        </p:nvSpPr>
        <p:spPr bwMode="auto">
          <a:xfrm>
            <a:off x="755650" y="1700213"/>
            <a:ext cx="8064500" cy="595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1313" indent="-34131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1363" indent="-28416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lvl="1" eaLnBrk="1" hangingPunct="1">
              <a:spcBef>
                <a:spcPts val="700"/>
              </a:spcBef>
              <a:buClr>
                <a:srgbClr val="990000"/>
              </a:buClr>
              <a:buSzPct val="50000"/>
              <a:buFont typeface="Arial" charset="0"/>
              <a:buNone/>
            </a:pPr>
            <a:endParaRPr lang="en-US" sz="2800">
              <a:solidFill>
                <a:srgbClr val="7F7F7F"/>
              </a:solidFill>
              <a:latin typeface="Arial" charset="0"/>
            </a:endParaRPr>
          </a:p>
          <a:p>
            <a:pPr lvl="2" eaLnBrk="1" hangingPunct="1">
              <a:spcBef>
                <a:spcPts val="600"/>
              </a:spcBef>
              <a:buClrTx/>
              <a:buSzPct val="45000"/>
              <a:buFontTx/>
              <a:buNone/>
            </a:pPr>
            <a:endParaRPr lang="en-US">
              <a:solidFill>
                <a:srgbClr val="404040"/>
              </a:solidFill>
              <a:latin typeface="Arial" charset="0"/>
            </a:endParaRPr>
          </a:p>
          <a:p>
            <a:pPr lvl="2" eaLnBrk="1" hangingPunct="1">
              <a:spcBef>
                <a:spcPts val="600"/>
              </a:spcBef>
              <a:buClr>
                <a:srgbClr val="990000"/>
              </a:buClr>
              <a:buSzPct val="45000"/>
              <a:buFont typeface="Arial" charset="0"/>
              <a:buNone/>
            </a:pPr>
            <a:endParaRPr lang="en-US">
              <a:solidFill>
                <a:srgbClr val="404040"/>
              </a:solidFill>
              <a:latin typeface="Arial" charset="0"/>
            </a:endParaRPr>
          </a:p>
          <a:p>
            <a:pPr eaLnBrk="1" hangingPunct="1">
              <a:spcBef>
                <a:spcPts val="800"/>
              </a:spcBef>
              <a:buClr>
                <a:srgbClr val="990000"/>
              </a:buClr>
              <a:buSzPct val="55000"/>
              <a:buFont typeface="Arial" charset="0"/>
              <a:buNone/>
            </a:pPr>
            <a:endParaRPr lang="en-US" sz="3200">
              <a:solidFill>
                <a:srgbClr val="404040"/>
              </a:solidFill>
              <a:latin typeface="Arial" charset="0"/>
            </a:endParaRPr>
          </a:p>
        </p:txBody>
      </p:sp>
      <p:sp>
        <p:nvSpPr>
          <p:cNvPr id="152579" name="Text Box 2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3243A0D-D160-3D41-851D-51DAE7E17DA8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68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52580" name="Text Box 3"/>
          <p:cNvSpPr txBox="1">
            <a:spLocks noChangeArrowheads="1"/>
          </p:cNvSpPr>
          <p:nvPr/>
        </p:nvSpPr>
        <p:spPr bwMode="auto">
          <a:xfrm>
            <a:off x="755650" y="765175"/>
            <a:ext cx="80645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3200" b="1" dirty="0" err="1">
                <a:solidFill>
                  <a:srgbClr val="7F7F4C"/>
                </a:solidFill>
                <a:latin typeface="Arial" charset="0"/>
              </a:rPr>
              <a:t>Perguntas</a:t>
            </a:r>
            <a:r>
              <a:rPr lang="en-US" sz="3200" b="1" dirty="0">
                <a:solidFill>
                  <a:srgbClr val="7F7F4C"/>
                </a:solidFill>
                <a:latin typeface="Arial" charset="0"/>
              </a:rPr>
              <a:t>?</a:t>
            </a:r>
          </a:p>
        </p:txBody>
      </p:sp>
      <p:sp>
        <p:nvSpPr>
          <p:cNvPr id="152581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44521BA4-2927-B741-BCE9-8FB50B8DA788}" type="slidenum">
              <a:rPr lang="pt-BR" sz="1400">
                <a:solidFill>
                  <a:srgbClr val="898989"/>
                </a:solidFill>
                <a:latin typeface="Arial" charset="0"/>
                <a:ea typeface="Microsoft YaHei" charset="0"/>
                <a:cs typeface="Microsoft YaHei" charset="0"/>
              </a:rPr>
              <a:pPr eaLnBrk="1" hangingPunct="1"/>
              <a:t>68</a:t>
            </a:fld>
            <a:endParaRPr lang="pt-BR" sz="1400">
              <a:solidFill>
                <a:srgbClr val="898989"/>
              </a:solidFill>
              <a:latin typeface="Arial" charset="0"/>
              <a:ea typeface="Microsoft YaHei" charset="0"/>
              <a:cs typeface="Microsoft YaHei" charset="0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6600" y="2362200"/>
            <a:ext cx="330517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97197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4755-A802-A94A-9FE5-6D8181AA9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2 - Visualização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17665-EE23-694A-887C-08BC1F86A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/>
              <a:t>Dataset</a:t>
            </a:r>
            <a:r>
              <a:rPr lang="pt-BR" dirty="0"/>
              <a:t> </a:t>
            </a:r>
            <a:r>
              <a:rPr lang="pt-BR" dirty="0" err="1"/>
              <a:t>Infopreços</a:t>
            </a:r>
            <a:r>
              <a:rPr lang="pt-BR" dirty="0"/>
              <a:t> Combustíveis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/>
              <a:t>Está no </a:t>
            </a:r>
            <a:r>
              <a:rPr lang="pt-BR" dirty="0" err="1"/>
              <a:t>Tidia</a:t>
            </a:r>
            <a:r>
              <a:rPr lang="pt-BR" dirty="0"/>
              <a:t> – (Pasta Aula 6 – Parte Prática)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/>
              <a:t>Descrição (</a:t>
            </a:r>
            <a:r>
              <a:rPr lang="pt-BR" dirty="0" err="1"/>
              <a:t>Metadados</a:t>
            </a:r>
            <a:r>
              <a:rPr lang="pt-BR" dirty="0"/>
              <a:t>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CNPJ: CNPJ do </a:t>
            </a:r>
            <a:r>
              <a:rPr lang="en-US" sz="1200" dirty="0" err="1"/>
              <a:t>Posto</a:t>
            </a:r>
            <a:endParaRPr lang="en-US" sz="12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Nome: Nome do </a:t>
            </a:r>
            <a:r>
              <a:rPr lang="en-US" sz="1200" dirty="0" err="1"/>
              <a:t>Posto</a:t>
            </a:r>
            <a:endParaRPr lang="en-US" sz="12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 err="1"/>
              <a:t>Endereço</a:t>
            </a:r>
            <a:r>
              <a:rPr lang="en-US" sz="1200" dirty="0"/>
              <a:t>: </a:t>
            </a:r>
            <a:r>
              <a:rPr lang="en-US" sz="1200" dirty="0" err="1"/>
              <a:t>Endereço</a:t>
            </a:r>
            <a:r>
              <a:rPr lang="en-US" sz="1200" dirty="0"/>
              <a:t> do </a:t>
            </a:r>
            <a:r>
              <a:rPr lang="en-US" sz="1200" dirty="0" err="1"/>
              <a:t>Posto</a:t>
            </a:r>
            <a:endParaRPr lang="en-US" sz="12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 err="1"/>
              <a:t>Complemento</a:t>
            </a:r>
            <a:r>
              <a:rPr lang="en-US" sz="1200" dirty="0"/>
              <a:t>: </a:t>
            </a:r>
            <a:r>
              <a:rPr lang="en-US" sz="1200" dirty="0" err="1"/>
              <a:t>Complemento</a:t>
            </a:r>
            <a:r>
              <a:rPr lang="en-US" sz="1200" dirty="0"/>
              <a:t> do </a:t>
            </a:r>
            <a:r>
              <a:rPr lang="en-US" sz="1200" dirty="0" err="1"/>
              <a:t>Endereço</a:t>
            </a:r>
            <a:endParaRPr lang="en-US" sz="12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Bairro: Bairro do </a:t>
            </a:r>
            <a:r>
              <a:rPr lang="en-US" sz="1200" dirty="0" err="1"/>
              <a:t>Endereço</a:t>
            </a:r>
            <a:endParaRPr lang="en-US" sz="12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 err="1"/>
              <a:t>Município</a:t>
            </a:r>
            <a:r>
              <a:rPr lang="en-US" sz="1200" dirty="0"/>
              <a:t>: </a:t>
            </a:r>
            <a:r>
              <a:rPr lang="en-US" sz="1200" dirty="0" err="1"/>
              <a:t>Município</a:t>
            </a:r>
            <a:r>
              <a:rPr lang="en-US" sz="1200" dirty="0"/>
              <a:t> do </a:t>
            </a:r>
            <a:r>
              <a:rPr lang="en-US" sz="1200" dirty="0" err="1"/>
              <a:t>Endereço</a:t>
            </a:r>
            <a:endParaRPr lang="en-US" sz="12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UF: UF do </a:t>
            </a:r>
            <a:r>
              <a:rPr lang="en-US" sz="1200" dirty="0" err="1"/>
              <a:t>Endereço</a:t>
            </a:r>
            <a:endParaRPr lang="en-US" sz="12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 err="1"/>
              <a:t>Produto</a:t>
            </a:r>
            <a:r>
              <a:rPr lang="en-US" sz="1200" dirty="0"/>
              <a:t>: Tipo de </a:t>
            </a:r>
            <a:r>
              <a:rPr lang="en-US" sz="1200" dirty="0" err="1"/>
              <a:t>Combustível</a:t>
            </a:r>
            <a:endParaRPr lang="en-US" sz="12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Valor Venda: Valor por </a:t>
            </a:r>
            <a:r>
              <a:rPr lang="en-US" sz="1200" dirty="0" err="1"/>
              <a:t>Litro</a:t>
            </a:r>
            <a:endParaRPr lang="en-US" sz="12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Data de </a:t>
            </a:r>
            <a:r>
              <a:rPr lang="en-US" sz="1200" dirty="0" err="1"/>
              <a:t>Cadastro</a:t>
            </a:r>
            <a:r>
              <a:rPr lang="en-US" sz="1200" dirty="0"/>
              <a:t>: Data de </a:t>
            </a:r>
            <a:r>
              <a:rPr lang="en-US" sz="1200" dirty="0" err="1"/>
              <a:t>Referência</a:t>
            </a:r>
            <a:endParaRPr lang="pt-BR" dirty="0"/>
          </a:p>
          <a:p>
            <a:pPr marL="400050" lvl="1" indent="0"/>
            <a:endParaRPr lang="pt-BR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2A9D8-DE75-FE4D-881A-515419F8A00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792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F45A9-1C9C-FD43-B233-57A136144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Contexto - Questões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8A20B39-C8C6-CE4F-9E7D-FF1982C0F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Quais informações são relevantes ou fundamentais?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Quem é o público ou o tomador de decisão? O que sabemos a respeito dele?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Quais predisposições nosso público tem que possa fazê-lo apoiar ou resistir à nossa mensagem?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Quais dados disponíveis reforçariam nossa tese? Nosso público conhece estes dados ou é novidade?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40DE9-3500-7240-923D-2F4F57AF38F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26973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386E2-223D-1D48-8606-69E9C15E3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2 - Visualização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47896-777E-E945-B007-BACDCAF32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sz="2400" dirty="0"/>
              <a:t>Visão apresentando a variação do preço médio de cada tipo de combustível entre 2018 e 2019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400" dirty="0"/>
              <a:t>Evolução mensal do valor médio da gasolina comum nos estados de SP e RJ no ano de 2018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400" dirty="0"/>
              <a:t>Comparação entre a quantidade de postos de combustível que contribuíram pra pesquisa, enfatizando aumento ou redução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400" dirty="0"/>
              <a:t>Quais os municípios com os valores médios mais altos de etanol no estado de SP? Como eles estão posicionados em relação ao valor médio geral do Estado?</a:t>
            </a:r>
          </a:p>
          <a:p>
            <a:pPr marL="514350" indent="-514350">
              <a:buFont typeface="+mj-lt"/>
              <a:buAutoNum type="arabicPeriod"/>
            </a:pPr>
            <a:endParaRPr lang="pt-BR" sz="2400" dirty="0"/>
          </a:p>
          <a:p>
            <a:pPr marL="514350" indent="-514350">
              <a:buFont typeface="+mj-lt"/>
              <a:buAutoNum type="arabicPeriod"/>
            </a:pPr>
            <a:endParaRPr lang="pt-BR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C8DC-9446-E548-877F-F065D22CE3F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797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ext Box 1"/>
          <p:cNvSpPr txBox="1">
            <a:spLocks noChangeArrowheads="1"/>
          </p:cNvSpPr>
          <p:nvPr/>
        </p:nvSpPr>
        <p:spPr bwMode="auto">
          <a:xfrm>
            <a:off x="755650" y="1700213"/>
            <a:ext cx="8064500" cy="595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1313" indent="-34131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1363" indent="-28416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lvl="1" eaLnBrk="1" hangingPunct="1">
              <a:spcBef>
                <a:spcPts val="700"/>
              </a:spcBef>
              <a:buClr>
                <a:srgbClr val="990000"/>
              </a:buClr>
              <a:buSzPct val="50000"/>
              <a:buFont typeface="Arial" charset="0"/>
              <a:buNone/>
            </a:pPr>
            <a:endParaRPr lang="en-US" sz="2800">
              <a:solidFill>
                <a:srgbClr val="7F7F7F"/>
              </a:solidFill>
              <a:latin typeface="Arial" charset="0"/>
            </a:endParaRPr>
          </a:p>
          <a:p>
            <a:pPr lvl="2" eaLnBrk="1" hangingPunct="1">
              <a:spcBef>
                <a:spcPts val="600"/>
              </a:spcBef>
              <a:buClrTx/>
              <a:buSzPct val="45000"/>
              <a:buFontTx/>
              <a:buNone/>
            </a:pPr>
            <a:endParaRPr lang="en-US">
              <a:solidFill>
                <a:srgbClr val="404040"/>
              </a:solidFill>
              <a:latin typeface="Arial" charset="0"/>
            </a:endParaRPr>
          </a:p>
          <a:p>
            <a:pPr lvl="2" eaLnBrk="1" hangingPunct="1">
              <a:spcBef>
                <a:spcPts val="600"/>
              </a:spcBef>
              <a:buClr>
                <a:srgbClr val="990000"/>
              </a:buClr>
              <a:buSzPct val="45000"/>
              <a:buFont typeface="Arial" charset="0"/>
              <a:buNone/>
            </a:pPr>
            <a:endParaRPr lang="en-US">
              <a:solidFill>
                <a:srgbClr val="404040"/>
              </a:solidFill>
              <a:latin typeface="Arial" charset="0"/>
            </a:endParaRPr>
          </a:p>
          <a:p>
            <a:pPr eaLnBrk="1" hangingPunct="1">
              <a:spcBef>
                <a:spcPts val="800"/>
              </a:spcBef>
              <a:buClr>
                <a:srgbClr val="990000"/>
              </a:buClr>
              <a:buSzPct val="55000"/>
              <a:buFont typeface="Arial" charset="0"/>
              <a:buNone/>
            </a:pPr>
            <a:endParaRPr lang="en-US" sz="3200">
              <a:solidFill>
                <a:srgbClr val="404040"/>
              </a:solidFill>
              <a:latin typeface="Arial" charset="0"/>
            </a:endParaRPr>
          </a:p>
        </p:txBody>
      </p:sp>
      <p:sp>
        <p:nvSpPr>
          <p:cNvPr id="152579" name="Text Box 2"/>
          <p:cNvSpPr txBox="1">
            <a:spLocks noChangeArrowheads="1"/>
          </p:cNvSpPr>
          <p:nvPr/>
        </p:nvSpPr>
        <p:spPr bwMode="auto">
          <a:xfrm>
            <a:off x="6707188" y="6453188"/>
            <a:ext cx="21336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3243A0D-D160-3D41-851D-51DAE7E17DA8}" type="slidenum">
              <a:rPr lang="pt-BR" sz="1400">
                <a:solidFill>
                  <a:srgbClr val="898989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71</a:t>
            </a:fld>
            <a:endParaRPr lang="pt-BR" sz="14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52580" name="Text Box 3"/>
          <p:cNvSpPr txBox="1">
            <a:spLocks noChangeArrowheads="1"/>
          </p:cNvSpPr>
          <p:nvPr/>
        </p:nvSpPr>
        <p:spPr bwMode="auto">
          <a:xfrm>
            <a:off x="755650" y="765175"/>
            <a:ext cx="80645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sz="3200" b="1" dirty="0" err="1">
                <a:solidFill>
                  <a:srgbClr val="7F7F4C"/>
                </a:solidFill>
                <a:latin typeface="Arial" charset="0"/>
              </a:rPr>
              <a:t>Perguntas</a:t>
            </a:r>
            <a:r>
              <a:rPr lang="en-US" sz="3200" b="1" dirty="0">
                <a:solidFill>
                  <a:srgbClr val="7F7F4C"/>
                </a:solidFill>
                <a:latin typeface="Arial" charset="0"/>
              </a:rPr>
              <a:t>?</a:t>
            </a:r>
          </a:p>
        </p:txBody>
      </p:sp>
      <p:sp>
        <p:nvSpPr>
          <p:cNvPr id="152581" name="Espaço Reservado para Número de Slide 4"/>
          <p:cNvSpPr>
            <a:spLocks noGrp="1"/>
          </p:cNvSpPr>
          <p:nvPr>
            <p:ph type="sldNum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44521BA4-2927-B741-BCE9-8FB50B8DA788}" type="slidenum">
              <a:rPr lang="pt-BR" sz="1400">
                <a:solidFill>
                  <a:srgbClr val="898989"/>
                </a:solidFill>
                <a:latin typeface="Arial" charset="0"/>
                <a:ea typeface="Microsoft YaHei" charset="0"/>
                <a:cs typeface="Microsoft YaHei" charset="0"/>
              </a:rPr>
              <a:pPr eaLnBrk="1" hangingPunct="1"/>
              <a:t>71</a:t>
            </a:fld>
            <a:endParaRPr lang="pt-BR" sz="1400">
              <a:solidFill>
                <a:srgbClr val="898989"/>
              </a:solidFill>
              <a:latin typeface="Arial" charset="0"/>
              <a:ea typeface="Microsoft YaHei" charset="0"/>
              <a:cs typeface="Microsoft YaHei" charset="0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6600" y="2362200"/>
            <a:ext cx="330517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25546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386E2-223D-1D48-8606-69E9C15E3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Livros de Referência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C8DC-9446-E548-877F-F065D22CE3F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72</a:t>
            </a:fld>
            <a:endParaRPr lang="pt-BR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5EA515-C2E5-174B-9571-468EFFAB5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7400" y="1915318"/>
            <a:ext cx="1905000" cy="2686348"/>
          </a:xfrm>
          <a:prstGeom prst="rect">
            <a:avLst/>
          </a:prstGeom>
        </p:spPr>
      </p:pic>
      <p:pic>
        <p:nvPicPr>
          <p:cNvPr id="10" name="Picture 9" descr="A close up of text on a black surface&#10;&#10;Description automatically generated">
            <a:extLst>
              <a:ext uri="{FF2B5EF4-FFF2-40B4-BE49-F238E27FC236}">
                <a16:creationId xmlns:a16="http://schemas.microsoft.com/office/drawing/2014/main" id="{9B940B5B-9AE2-2A46-B11B-082598CC2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8400" y="4800600"/>
            <a:ext cx="1092200" cy="104775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904BA7-05D4-2144-BF10-914B6B80EC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9895" y="1915317"/>
            <a:ext cx="1932677" cy="2686347"/>
          </a:xfrm>
          <a:prstGeom prst="rect">
            <a:avLst/>
          </a:prstGeom>
        </p:spPr>
      </p:pic>
      <p:pic>
        <p:nvPicPr>
          <p:cNvPr id="14" name="Picture 13" descr="A picture containing black, white&#10;&#10;Description automatically generated">
            <a:extLst>
              <a:ext uri="{FF2B5EF4-FFF2-40B4-BE49-F238E27FC236}">
                <a16:creationId xmlns:a16="http://schemas.microsoft.com/office/drawing/2014/main" id="{DDC54B31-7F29-244C-9939-75E4BA81D8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0" y="4800600"/>
            <a:ext cx="1091668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8234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E4D4A-E8E8-3348-B61D-7F1CF7104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Ferramentas de Visualização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47616-556E-6746-A6B0-A93CA1CE5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Google Data Studio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/>
              <a:t>Basta ter uma conta Google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/>
              <a:t>Acessível via Web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datastudio.google.com</a:t>
            </a:r>
            <a:r>
              <a:rPr lang="en-US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dirty="0">
              <a:solidFill>
                <a:schemeClr val="accent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Metabase</a:t>
            </a:r>
            <a:endParaRPr lang="en-US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 err="1"/>
              <a:t>Gratuito</a:t>
            </a:r>
            <a:endParaRPr lang="en-US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 err="1"/>
              <a:t>Tem</a:t>
            </a:r>
            <a:r>
              <a:rPr lang="en-US" dirty="0"/>
              <a:t> para Windows, Linux e Mac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www.metabase.com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5CACC-1449-C444-9203-F982C727CA0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76622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E4D4A-E8E8-3348-B61D-7F1CF7104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Ferramentas de Visualização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47616-556E-6746-A6B0-A93CA1CE5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Microsoft Power BI Desktop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/>
              <a:t>Gratuito por 120 dias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/>
              <a:t>Tem apenas para Windows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https://powerbi.microsoft.com/pt-br/</a:t>
            </a:r>
            <a:endParaRPr lang="en-US" dirty="0">
              <a:solidFill>
                <a:schemeClr val="accent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Tableau Public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 err="1"/>
              <a:t>Gratuito</a:t>
            </a:r>
            <a:endParaRPr lang="en-US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 err="1"/>
              <a:t>Tem</a:t>
            </a:r>
            <a:r>
              <a:rPr lang="en-US" dirty="0"/>
              <a:t> para Windows e Mac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https://public.tableau.com/pt-br/s/</a:t>
            </a:r>
            <a:endParaRPr lang="pt-BR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5CACC-1449-C444-9203-F982C727CA0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057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F45A9-1C9C-FD43-B233-57A136144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Contexto - Questões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8A20B39-C8C6-CE4F-9E7D-FF1982C0F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Onde estão os riscos: quais fatores poderiam enfraquecer nossa tese e precisam ser olhados com atenção?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Como seria um resultado bem-sucedido?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Se você tivesse apenas um período de tempo limitado ou uma única frase para dizer ao seu público o que ele precisa saber, o que diria?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40DE9-3500-7240-923D-2F4F57AF38F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4150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F45A9-1C9C-FD43-B233-57A136144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Contexto - </a:t>
            </a:r>
            <a:r>
              <a:rPr lang="pt-BR" dirty="0" err="1"/>
              <a:t>Storyboard</a:t>
            </a:r>
            <a:endParaRPr lang="pt-BR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8A20B39-C8C6-CE4F-9E7D-FF1982C0F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Estrutura para comunicação. Um fluxo de como você vai contar a história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40DE9-3500-7240-923D-2F4F57AF38F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FA3CA4D-AA67-441D-99E6-70789FB05577}" type="slidenum">
              <a:rPr lang="pt-BR" smtClean="0"/>
              <a:pPr>
                <a:defRPr/>
              </a:pPr>
              <a:t>9</a:t>
            </a:fld>
            <a:endParaRPr lang="pt-BR"/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3EBCE95-18B6-F34B-99C0-A292CDC86CB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5103" y="2718792"/>
            <a:ext cx="4953794" cy="371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39798"/>
      </p:ext>
    </p:extLst>
  </p:cSld>
  <p:clrMapOvr>
    <a:masterClrMapping/>
  </p:clrMapOvr>
</p:sld>
</file>

<file path=ppt/theme/theme1.xml><?xml version="1.0" encoding="utf-8"?>
<a:theme xmlns:a="http://schemas.openxmlformats.org/drawingml/2006/main" name="2_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o Office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itchFamily="32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itchFamily="32" charset="0"/>
            <a:cs typeface="Arial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32874</TotalTime>
  <Words>1762</Words>
  <Application>Microsoft Macintosh PowerPoint</Application>
  <PresentationFormat>On-screen Show (4:3)</PresentationFormat>
  <Paragraphs>398</Paragraphs>
  <Slides>74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Calibri</vt:lpstr>
      <vt:lpstr>Times</vt:lpstr>
      <vt:lpstr>Times New Roman</vt:lpstr>
      <vt:lpstr>Wingdings</vt:lpstr>
      <vt:lpstr>2_Tema do Office</vt:lpstr>
      <vt:lpstr>PowerPoint Presentation</vt:lpstr>
      <vt:lpstr>Agenda – Aula 6</vt:lpstr>
      <vt:lpstr>Visualização de Dados</vt:lpstr>
      <vt:lpstr>Storytelling com Dados</vt:lpstr>
      <vt:lpstr>Contexto</vt:lpstr>
      <vt:lpstr>Contexto – Quem, o que e como</vt:lpstr>
      <vt:lpstr>Contexto - Questões</vt:lpstr>
      <vt:lpstr>Contexto - Questões</vt:lpstr>
      <vt:lpstr>Contexto - Storyboard</vt:lpstr>
      <vt:lpstr>PowerPoint Presentation</vt:lpstr>
      <vt:lpstr>Visual - Tipos</vt:lpstr>
      <vt:lpstr>Tipos - Texto</vt:lpstr>
      <vt:lpstr>Tipos - Tabelas</vt:lpstr>
      <vt:lpstr>Tipos – Mapa de Calor</vt:lpstr>
      <vt:lpstr>Tipos – Gráfico de Dispersão</vt:lpstr>
      <vt:lpstr>Tipos - Linhas</vt:lpstr>
      <vt:lpstr>Tipos – Inclinação</vt:lpstr>
      <vt:lpstr>Tipos - Barras</vt:lpstr>
      <vt:lpstr>Tipos - Barras</vt:lpstr>
      <vt:lpstr>Tipos – Barras Verticais</vt:lpstr>
      <vt:lpstr>Tipos – Barras Verticais Empilhadas</vt:lpstr>
      <vt:lpstr>Tipos – Cascata</vt:lpstr>
      <vt:lpstr>Tipos – Barras Horizontais</vt:lpstr>
      <vt:lpstr>Tipos – Barras Horizontais Empilhadas</vt:lpstr>
      <vt:lpstr>Tipos – Área</vt:lpstr>
      <vt:lpstr>Visual – O que evitar</vt:lpstr>
      <vt:lpstr>Visual – O que evitar</vt:lpstr>
      <vt:lpstr>Visual – O que evitar</vt:lpstr>
      <vt:lpstr>Visual – O que evitar</vt:lpstr>
      <vt:lpstr>PowerPoint Presentation</vt:lpstr>
      <vt:lpstr>Exercício 1 - Visualização</vt:lpstr>
      <vt:lpstr>Exercício 1 - Visualização</vt:lpstr>
      <vt:lpstr>Saturação – Princípios de Gestalt</vt:lpstr>
      <vt:lpstr>Saturação</vt:lpstr>
      <vt:lpstr>Saturação</vt:lpstr>
      <vt:lpstr>Saturação</vt:lpstr>
      <vt:lpstr>Saturação</vt:lpstr>
      <vt:lpstr>Saturação</vt:lpstr>
      <vt:lpstr>Saturação</vt:lpstr>
      <vt:lpstr>Saturação</vt:lpstr>
      <vt:lpstr>Saturação</vt:lpstr>
      <vt:lpstr>Saturação</vt:lpstr>
      <vt:lpstr>Saturação</vt:lpstr>
      <vt:lpstr>Focar a atenção onde é necessário</vt:lpstr>
      <vt:lpstr>Atributos Pré-Atentivos</vt:lpstr>
      <vt:lpstr>Atributos Pré-Atentivos</vt:lpstr>
      <vt:lpstr>Atributos Pré-Atentivos</vt:lpstr>
      <vt:lpstr>Atributos Pré-Atentivos em Texto</vt:lpstr>
      <vt:lpstr>Atributos Pré-Atentivos em Texto</vt:lpstr>
      <vt:lpstr>Atributos Pré-Atentivos em Gráficos</vt:lpstr>
      <vt:lpstr>Atributos Pré-Atentivos em Gráficos</vt:lpstr>
      <vt:lpstr>Atributos Pré-Atentivos em Gráficos</vt:lpstr>
      <vt:lpstr>Tamanho</vt:lpstr>
      <vt:lpstr>Cor</vt:lpstr>
      <vt:lpstr>Cor – Use Moderadamente</vt:lpstr>
      <vt:lpstr>Posição na Página</vt:lpstr>
      <vt:lpstr>Pense como um Designer</vt:lpstr>
      <vt:lpstr>Affordances</vt:lpstr>
      <vt:lpstr>Affordances</vt:lpstr>
      <vt:lpstr>Affordances</vt:lpstr>
      <vt:lpstr>Affordances</vt:lpstr>
      <vt:lpstr>Acessibilidade</vt:lpstr>
      <vt:lpstr>Acessibilidade</vt:lpstr>
      <vt:lpstr>Acessibilidade</vt:lpstr>
      <vt:lpstr>Estética</vt:lpstr>
      <vt:lpstr>Estética</vt:lpstr>
      <vt:lpstr>Contar uma história</vt:lpstr>
      <vt:lpstr>PowerPoint Presentation</vt:lpstr>
      <vt:lpstr>Exercício 2 - Visualização</vt:lpstr>
      <vt:lpstr>Exercício 2 - Visualização</vt:lpstr>
      <vt:lpstr>PowerPoint Presentation</vt:lpstr>
      <vt:lpstr>Livros de Referência</vt:lpstr>
      <vt:lpstr>Ferramentas de Visualização</vt:lpstr>
      <vt:lpstr>Ferramentas de Visualização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SustNMS</dc:title>
  <dc:creator>Carlos H. Costa;Marcelo Amaral</dc:creator>
  <cp:lastModifiedBy>Fulvio Mascara</cp:lastModifiedBy>
  <cp:revision>2521</cp:revision>
  <cp:lastPrinted>1601-01-01T00:00:00Z</cp:lastPrinted>
  <dcterms:created xsi:type="dcterms:W3CDTF">2011-03-10T17:40:53Z</dcterms:created>
  <dcterms:modified xsi:type="dcterms:W3CDTF">2019-12-05T14:42:28Z</dcterms:modified>
</cp:coreProperties>
</file>